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41638-1187-EE48-A307-904E988C09DD}" v="2" dt="2024-10-16T17:25:00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01"/>
  </p:normalViewPr>
  <p:slideViewPr>
    <p:cSldViewPr snapToGrid="0" snapToObjects="1">
      <p:cViewPr varScale="1">
        <p:scale>
          <a:sx n="85" d="100"/>
          <a:sy n="85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BA0B-1411-5048-901F-3EA766A3CEBF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F833A-4F3F-5944-B597-B1F9A3ED5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F833A-4F3F-5944-B597-B1F9A3ED5B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5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A231-175E-7249-9273-74EC5B060A6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9278-61FF-C147-9C44-8467713A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A231-175E-7249-9273-74EC5B060A6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9278-61FF-C147-9C44-8467713A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53F8AF-D908-BB4A-B6BD-8228C774D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191"/>
          <a:stretch/>
        </p:blipFill>
        <p:spPr>
          <a:xfrm>
            <a:off x="6252882" y="0"/>
            <a:ext cx="12035118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A231-175E-7249-9273-74EC5B060A6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9278-61FF-C147-9C44-8467713A25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2B683-A083-B716-31C2-2DC451ABAA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651875" y="10055860"/>
            <a:ext cx="101600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Public</a:t>
            </a:r>
          </a:p>
        </p:txBody>
      </p:sp>
    </p:spTree>
    <p:extLst>
      <p:ext uri="{BB962C8B-B14F-4D97-AF65-F5344CB8AC3E}">
        <p14:creationId xmlns:p14="http://schemas.microsoft.com/office/powerpoint/2010/main" val="34751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16C717-40CB-B14E-B972-DE6DEB2DF471}"/>
              </a:ext>
            </a:extLst>
          </p:cNvPr>
          <p:cNvSpPr/>
          <p:nvPr/>
        </p:nvSpPr>
        <p:spPr>
          <a:xfrm>
            <a:off x="0" y="0"/>
            <a:ext cx="625288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C2583-FCF8-D941-BF7D-4FCD2AA5C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34" y="1539434"/>
            <a:ext cx="5046562" cy="31251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PROGRAM NAME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9C0D6-BF35-BA42-B78F-2883F51B9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033" y="5879939"/>
            <a:ext cx="5197033" cy="39672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[PARTNER NAME], all aspects of your well-being are important, including your financial well-being. Our new Financial Education benefit is a quick, interactive online course that allows you to improve your financial health.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today!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[Program URL]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A58F32-230D-4A48-80AE-17E866834E45}"/>
              </a:ext>
            </a:extLst>
          </p:cNvPr>
          <p:cNvSpPr txBox="1">
            <a:spLocks/>
          </p:cNvSpPr>
          <p:nvPr/>
        </p:nvSpPr>
        <p:spPr>
          <a:xfrm>
            <a:off x="625033" y="439837"/>
            <a:ext cx="2109329" cy="746506"/>
          </a:xfrm>
          <a:prstGeom prst="rect">
            <a:avLst/>
          </a:prstGeom>
          <a:ln w="3175">
            <a:solidFill>
              <a:schemeClr val="bg2"/>
            </a:solidFill>
            <a:prstDash val="lgDash"/>
          </a:ln>
        </p:spPr>
        <p:txBody>
          <a:bodyPr anchor="ctr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YOUR LOGO HERE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(DELETE ME)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4BE826-A4EE-4648-8E3F-E6EC6E47A32B}"/>
              </a:ext>
            </a:extLst>
          </p:cNvPr>
          <p:cNvCxnSpPr/>
          <p:nvPr/>
        </p:nvCxnSpPr>
        <p:spPr>
          <a:xfrm>
            <a:off x="766482" y="5143500"/>
            <a:ext cx="4905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9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9b32134-930b-47a0-ae68-920ef1df7e99}" enabled="1" method="Privileged" siteId="{31fa3fc8-0d67-4b00-8f5a-3a9a69c281b8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60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YOUR PROGRAM NAME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PROGRAM NAME GOES HERE</dc:title>
  <dc:creator>MaSara Myers</dc:creator>
  <cp:lastModifiedBy>Kennedy Harris</cp:lastModifiedBy>
  <cp:revision>6</cp:revision>
  <dcterms:created xsi:type="dcterms:W3CDTF">2019-04-23T19:10:11Z</dcterms:created>
  <dcterms:modified xsi:type="dcterms:W3CDTF">2024-10-18T20:00:09Z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Sensitivity: Public</vt:lpwstr>
  </property>
</Properties>
</file>