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6" r:id="rId2"/>
  </p:sldIdLst>
  <p:sldSz cx="11430000" cy="59991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6594F-B6A6-2B4A-AA24-9B376EC60C8C}" v="8" dt="2024-10-17T02:35:16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4"/>
    <p:restoredTop sz="95884"/>
  </p:normalViewPr>
  <p:slideViewPr>
    <p:cSldViewPr snapToGrid="0" snapToObjects="1">
      <p:cViewPr varScale="1">
        <p:scale>
          <a:sx n="130" d="100"/>
          <a:sy n="130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981808"/>
            <a:ext cx="8572500" cy="2088597"/>
          </a:xfrm>
        </p:spPr>
        <p:txBody>
          <a:bodyPr anchor="b"/>
          <a:lstStyle>
            <a:lvl1pPr algn="ctr">
              <a:defRPr sz="52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3150950"/>
            <a:ext cx="8572500" cy="1448409"/>
          </a:xfrm>
        </p:spPr>
        <p:txBody>
          <a:bodyPr/>
          <a:lstStyle>
            <a:lvl1pPr marL="0" indent="0" algn="ctr">
              <a:buNone/>
              <a:defRPr sz="2100"/>
            </a:lvl1pPr>
            <a:lvl2pPr marL="399959" indent="0" algn="ctr">
              <a:buNone/>
              <a:defRPr sz="1750"/>
            </a:lvl2pPr>
            <a:lvl3pPr marL="799917" indent="0" algn="ctr">
              <a:buNone/>
              <a:defRPr sz="1575"/>
            </a:lvl3pPr>
            <a:lvl4pPr marL="1199876" indent="0" algn="ctr">
              <a:buNone/>
              <a:defRPr sz="1400"/>
            </a:lvl4pPr>
            <a:lvl5pPr marL="1599834" indent="0" algn="ctr">
              <a:buNone/>
              <a:defRPr sz="1400"/>
            </a:lvl5pPr>
            <a:lvl6pPr marL="1999793" indent="0" algn="ctr">
              <a:buNone/>
              <a:defRPr sz="1400"/>
            </a:lvl6pPr>
            <a:lvl7pPr marL="2399751" indent="0" algn="ctr">
              <a:buNone/>
              <a:defRPr sz="1400"/>
            </a:lvl7pPr>
            <a:lvl8pPr marL="2799710" indent="0" algn="ctr">
              <a:buNone/>
              <a:defRPr sz="1400"/>
            </a:lvl8pPr>
            <a:lvl9pPr marL="3199668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0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65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319400"/>
            <a:ext cx="2464594" cy="5084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319400"/>
            <a:ext cx="7250906" cy="5084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046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6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3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1495625"/>
            <a:ext cx="9858375" cy="2495485"/>
          </a:xfrm>
        </p:spPr>
        <p:txBody>
          <a:bodyPr anchor="b"/>
          <a:lstStyle>
            <a:lvl1pPr>
              <a:defRPr sz="52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4014719"/>
            <a:ext cx="9858375" cy="1312316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99959" indent="0">
              <a:buNone/>
              <a:defRPr sz="1750">
                <a:solidFill>
                  <a:schemeClr val="tx1">
                    <a:tint val="75000"/>
                  </a:schemeClr>
                </a:solidFill>
              </a:defRPr>
            </a:lvl2pPr>
            <a:lvl3pPr marL="79991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199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983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997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997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997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996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8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821" y="-128072"/>
            <a:ext cx="9858375" cy="11595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1596999"/>
            <a:ext cx="4857750" cy="3806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1596999"/>
            <a:ext cx="4857750" cy="3806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7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319400"/>
            <a:ext cx="9858375" cy="11595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1470629"/>
            <a:ext cx="4835425" cy="72073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9959" indent="0">
              <a:buNone/>
              <a:defRPr sz="1750" b="1"/>
            </a:lvl2pPr>
            <a:lvl3pPr marL="799917" indent="0">
              <a:buNone/>
              <a:defRPr sz="1575" b="1"/>
            </a:lvl3pPr>
            <a:lvl4pPr marL="1199876" indent="0">
              <a:buNone/>
              <a:defRPr sz="1400" b="1"/>
            </a:lvl4pPr>
            <a:lvl5pPr marL="1599834" indent="0">
              <a:buNone/>
              <a:defRPr sz="1400" b="1"/>
            </a:lvl5pPr>
            <a:lvl6pPr marL="1999793" indent="0">
              <a:buNone/>
              <a:defRPr sz="1400" b="1"/>
            </a:lvl6pPr>
            <a:lvl7pPr marL="2399751" indent="0">
              <a:buNone/>
              <a:defRPr sz="1400" b="1"/>
            </a:lvl7pPr>
            <a:lvl8pPr marL="2799710" indent="0">
              <a:buNone/>
              <a:defRPr sz="1400" b="1"/>
            </a:lvl8pPr>
            <a:lvl9pPr marL="3199668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2191361"/>
            <a:ext cx="4835425" cy="3223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1470629"/>
            <a:ext cx="4859239" cy="72073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9959" indent="0">
              <a:buNone/>
              <a:defRPr sz="1750" b="1"/>
            </a:lvl2pPr>
            <a:lvl3pPr marL="799917" indent="0">
              <a:buNone/>
              <a:defRPr sz="1575" b="1"/>
            </a:lvl3pPr>
            <a:lvl4pPr marL="1199876" indent="0">
              <a:buNone/>
              <a:defRPr sz="1400" b="1"/>
            </a:lvl4pPr>
            <a:lvl5pPr marL="1599834" indent="0">
              <a:buNone/>
              <a:defRPr sz="1400" b="1"/>
            </a:lvl5pPr>
            <a:lvl6pPr marL="1999793" indent="0">
              <a:buNone/>
              <a:defRPr sz="1400" b="1"/>
            </a:lvl6pPr>
            <a:lvl7pPr marL="2399751" indent="0">
              <a:buNone/>
              <a:defRPr sz="1400" b="1"/>
            </a:lvl7pPr>
            <a:lvl8pPr marL="2799710" indent="0">
              <a:buNone/>
              <a:defRPr sz="1400" b="1"/>
            </a:lvl8pPr>
            <a:lvl9pPr marL="3199668" indent="0">
              <a:buNone/>
              <a:defRPr sz="1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2191361"/>
            <a:ext cx="4859239" cy="3223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411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9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2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399944"/>
            <a:ext cx="3686472" cy="1399805"/>
          </a:xfrm>
        </p:spPr>
        <p:txBody>
          <a:bodyPr anchor="b"/>
          <a:lstStyle>
            <a:lvl1pPr>
              <a:defRPr sz="2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863769"/>
            <a:ext cx="5786438" cy="4263294"/>
          </a:xfrm>
        </p:spPr>
        <p:txBody>
          <a:bodyPr/>
          <a:lstStyle>
            <a:lvl1pPr>
              <a:defRPr sz="2799"/>
            </a:lvl1pPr>
            <a:lvl2pPr>
              <a:defRPr sz="2449"/>
            </a:lvl2pPr>
            <a:lvl3pPr>
              <a:defRPr sz="2100"/>
            </a:lvl3pPr>
            <a:lvl4pPr>
              <a:defRPr sz="1750"/>
            </a:lvl4pPr>
            <a:lvl5pPr>
              <a:defRPr sz="1750"/>
            </a:lvl5pPr>
            <a:lvl6pPr>
              <a:defRPr sz="1750"/>
            </a:lvl6pPr>
            <a:lvl7pPr>
              <a:defRPr sz="1750"/>
            </a:lvl7pPr>
            <a:lvl8pPr>
              <a:defRPr sz="1750"/>
            </a:lvl8pPr>
            <a:lvl9pPr>
              <a:defRPr sz="1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799749"/>
            <a:ext cx="3686472" cy="3334257"/>
          </a:xfrm>
        </p:spPr>
        <p:txBody>
          <a:bodyPr/>
          <a:lstStyle>
            <a:lvl1pPr marL="0" indent="0">
              <a:buNone/>
              <a:defRPr sz="1400"/>
            </a:lvl1pPr>
            <a:lvl2pPr marL="399959" indent="0">
              <a:buNone/>
              <a:defRPr sz="1225"/>
            </a:lvl2pPr>
            <a:lvl3pPr marL="799917" indent="0">
              <a:buNone/>
              <a:defRPr sz="1050"/>
            </a:lvl3pPr>
            <a:lvl4pPr marL="1199876" indent="0">
              <a:buNone/>
              <a:defRPr sz="875"/>
            </a:lvl4pPr>
            <a:lvl5pPr marL="1599834" indent="0">
              <a:buNone/>
              <a:defRPr sz="875"/>
            </a:lvl5pPr>
            <a:lvl6pPr marL="1999793" indent="0">
              <a:buNone/>
              <a:defRPr sz="875"/>
            </a:lvl6pPr>
            <a:lvl7pPr marL="2399751" indent="0">
              <a:buNone/>
              <a:defRPr sz="875"/>
            </a:lvl7pPr>
            <a:lvl8pPr marL="2799710" indent="0">
              <a:buNone/>
              <a:defRPr sz="875"/>
            </a:lvl8pPr>
            <a:lvl9pPr marL="3199668" indent="0">
              <a:buNone/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1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399944"/>
            <a:ext cx="3686472" cy="1399805"/>
          </a:xfrm>
        </p:spPr>
        <p:txBody>
          <a:bodyPr anchor="b"/>
          <a:lstStyle>
            <a:lvl1pPr>
              <a:defRPr sz="2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863769"/>
            <a:ext cx="5786438" cy="4263294"/>
          </a:xfrm>
        </p:spPr>
        <p:txBody>
          <a:bodyPr anchor="t"/>
          <a:lstStyle>
            <a:lvl1pPr marL="0" indent="0">
              <a:buNone/>
              <a:defRPr sz="2799"/>
            </a:lvl1pPr>
            <a:lvl2pPr marL="399959" indent="0">
              <a:buNone/>
              <a:defRPr sz="2449"/>
            </a:lvl2pPr>
            <a:lvl3pPr marL="799917" indent="0">
              <a:buNone/>
              <a:defRPr sz="2100"/>
            </a:lvl3pPr>
            <a:lvl4pPr marL="1199876" indent="0">
              <a:buNone/>
              <a:defRPr sz="1750"/>
            </a:lvl4pPr>
            <a:lvl5pPr marL="1599834" indent="0">
              <a:buNone/>
              <a:defRPr sz="1750"/>
            </a:lvl5pPr>
            <a:lvl6pPr marL="1999793" indent="0">
              <a:buNone/>
              <a:defRPr sz="1750"/>
            </a:lvl6pPr>
            <a:lvl7pPr marL="2399751" indent="0">
              <a:buNone/>
              <a:defRPr sz="1750"/>
            </a:lvl7pPr>
            <a:lvl8pPr marL="2799710" indent="0">
              <a:buNone/>
              <a:defRPr sz="1750"/>
            </a:lvl8pPr>
            <a:lvl9pPr marL="3199668" indent="0">
              <a:buNone/>
              <a:defRPr sz="17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799749"/>
            <a:ext cx="3686472" cy="3334257"/>
          </a:xfrm>
        </p:spPr>
        <p:txBody>
          <a:bodyPr/>
          <a:lstStyle>
            <a:lvl1pPr marL="0" indent="0">
              <a:buNone/>
              <a:defRPr sz="1400"/>
            </a:lvl1pPr>
            <a:lvl2pPr marL="399959" indent="0">
              <a:buNone/>
              <a:defRPr sz="1225"/>
            </a:lvl2pPr>
            <a:lvl3pPr marL="799917" indent="0">
              <a:buNone/>
              <a:defRPr sz="1050"/>
            </a:lvl3pPr>
            <a:lvl4pPr marL="1199876" indent="0">
              <a:buNone/>
              <a:defRPr sz="875"/>
            </a:lvl4pPr>
            <a:lvl5pPr marL="1599834" indent="0">
              <a:buNone/>
              <a:defRPr sz="875"/>
            </a:lvl5pPr>
            <a:lvl6pPr marL="1999793" indent="0">
              <a:buNone/>
              <a:defRPr sz="875"/>
            </a:lvl6pPr>
            <a:lvl7pPr marL="2399751" indent="0">
              <a:buNone/>
              <a:defRPr sz="875"/>
            </a:lvl7pPr>
            <a:lvl8pPr marL="2799710" indent="0">
              <a:buNone/>
              <a:defRPr sz="875"/>
            </a:lvl8pPr>
            <a:lvl9pPr marL="3199668" indent="0">
              <a:buNone/>
              <a:defRPr sz="8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1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19400"/>
            <a:ext cx="9858375" cy="1159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596999"/>
            <a:ext cx="9858375" cy="3806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5560336"/>
            <a:ext cx="2571750" cy="31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5560336"/>
            <a:ext cx="3857625" cy="31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5560336"/>
            <a:ext cx="2571750" cy="31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11B750-FCCD-BEF4-9AE5-ABAA3B4FD77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222875" y="5768023"/>
            <a:ext cx="1016000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Sensitivity: Public</a:t>
            </a:r>
          </a:p>
        </p:txBody>
      </p:sp>
      <p:pic>
        <p:nvPicPr>
          <p:cNvPr id="12" name="Picture 11" descr="A group of people sitting at a table writing in a notebook&#10;&#10;Description automatically generated">
            <a:extLst>
              <a:ext uri="{FF2B5EF4-FFF2-40B4-BE49-F238E27FC236}">
                <a16:creationId xmlns:a16="http://schemas.microsoft.com/office/drawing/2014/main" id="{6DDC2B8D-B3C8-E3FB-D0CA-42A67200D37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419013" y="-1"/>
            <a:ext cx="9010987" cy="599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47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799917" rtl="0" eaLnBrk="1" latinLnBrk="0" hangingPunct="1">
        <a:lnSpc>
          <a:spcPct val="90000"/>
        </a:lnSpc>
        <a:spcBef>
          <a:spcPct val="0"/>
        </a:spcBef>
        <a:buNone/>
        <a:defRPr sz="38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979" indent="-199979" algn="l" defTabSz="799917" rtl="0" eaLnBrk="1" latinLnBrk="0" hangingPunct="1">
        <a:lnSpc>
          <a:spcPct val="90000"/>
        </a:lnSpc>
        <a:spcBef>
          <a:spcPts val="875"/>
        </a:spcBef>
        <a:buFont typeface="Arial" panose="020B0604020202020204" pitchFamily="34" charset="0"/>
        <a:buChar char="•"/>
        <a:defRPr sz="2449" kern="1200">
          <a:solidFill>
            <a:schemeClr val="tx1"/>
          </a:solidFill>
          <a:latin typeface="+mn-lt"/>
          <a:ea typeface="+mn-ea"/>
          <a:cs typeface="+mn-cs"/>
        </a:defRPr>
      </a:lvl1pPr>
      <a:lvl2pPr marL="599938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9896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3pPr>
      <a:lvl4pPr marL="1399855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799814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199772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599731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999689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399648" indent="-199979" algn="l" defTabSz="799917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99959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799917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199876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599834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1999793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399751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799710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199668" algn="l" defTabSz="799917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F9F1234-1990-2F49-A1B1-6268781A3E0F}"/>
              </a:ext>
            </a:extLst>
          </p:cNvPr>
          <p:cNvSpPr/>
          <p:nvPr/>
        </p:nvSpPr>
        <p:spPr>
          <a:xfrm>
            <a:off x="0" y="0"/>
            <a:ext cx="4160939" cy="5999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1A8AAD-0191-414F-83C0-C6464996041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07169" y="935038"/>
            <a:ext cx="3155950" cy="76676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PROGRAM NAME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D4FC2-20A6-2646-AFDD-FDA49A2BBFE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56380" y="2311647"/>
            <a:ext cx="3529807" cy="29416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[INSTITUTION NAME] is proud to announce our new digital financial education program, [PROGRAM NAME].</a:t>
            </a:r>
          </a:p>
          <a:p>
            <a:pPr marL="0" indent="0">
              <a:buNone/>
            </a:pP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school students can now access essential lessons in financial literacy, career planning, and more! </a:t>
            </a:r>
          </a:p>
          <a:p>
            <a:pPr marL="0" indent="0">
              <a:buNone/>
            </a:pP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[Program URL]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94E18E-15BA-4E48-B9FF-AAF4041199DB}"/>
              </a:ext>
            </a:extLst>
          </p:cNvPr>
          <p:cNvSpPr txBox="1">
            <a:spLocks/>
          </p:cNvSpPr>
          <p:nvPr/>
        </p:nvSpPr>
        <p:spPr>
          <a:xfrm>
            <a:off x="362693" y="421402"/>
            <a:ext cx="1422451" cy="324477"/>
          </a:xfrm>
          <a:prstGeom prst="rect">
            <a:avLst/>
          </a:prstGeom>
          <a:ln w="3175">
            <a:solidFill>
              <a:schemeClr val="bg2"/>
            </a:solidFill>
            <a:prstDash val="lgDash"/>
          </a:ln>
        </p:spPr>
        <p:txBody>
          <a:bodyPr anchor="ctr">
            <a:no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50" b="1" dirty="0">
                <a:solidFill>
                  <a:schemeClr val="bg1"/>
                </a:solidFill>
              </a:rPr>
              <a:t>YOUR LOGO HERE</a:t>
            </a:r>
            <a:br>
              <a:rPr lang="en-US" sz="1050" b="1" dirty="0">
                <a:solidFill>
                  <a:schemeClr val="bg1"/>
                </a:solidFill>
              </a:rPr>
            </a:br>
            <a:r>
              <a:rPr lang="en-US" sz="900" dirty="0">
                <a:solidFill>
                  <a:schemeClr val="bg1"/>
                </a:solidFill>
              </a:rPr>
              <a:t>(DELETE ME)</a:t>
            </a:r>
            <a:endParaRPr lang="en-US" sz="105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29E470-E453-FC49-8D42-2BA0DF68C661}"/>
              </a:ext>
            </a:extLst>
          </p:cNvPr>
          <p:cNvCxnSpPr>
            <a:cxnSpLocks/>
          </p:cNvCxnSpPr>
          <p:nvPr/>
        </p:nvCxnSpPr>
        <p:spPr>
          <a:xfrm>
            <a:off x="362693" y="1937857"/>
            <a:ext cx="32277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571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9b32134-930b-47a0-ae68-920ef1df7e99}" enabled="1" method="Privileged" siteId="{31fa3fc8-0d67-4b00-8f5a-3a9a69c281b8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18651</TotalTime>
  <Words>54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YOUR PROGRAM NAME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PROGRAM NAME GOES HERE</dc:title>
  <dc:creator>MaSara Myers</dc:creator>
  <cp:lastModifiedBy>Kennedy Harris</cp:lastModifiedBy>
  <cp:revision>8</cp:revision>
  <dcterms:created xsi:type="dcterms:W3CDTF">2019-04-23T20:27:11Z</dcterms:created>
  <dcterms:modified xsi:type="dcterms:W3CDTF">2024-10-18T20:37:34Z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Office Theme:10</vt:lpwstr>
  </property>
  <property fmtid="{D5CDD505-2E9C-101B-9397-08002B2CF9AE}" pid="3" name="ClassificationContentMarkingFooterText">
    <vt:lpwstr>Sensitivity: Public</vt:lpwstr>
  </property>
</Properties>
</file>