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C900D-C7FB-624C-956F-9DE40A63FA43}" v="3" dt="2024-10-17T02:37:46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01"/>
  </p:normalViewPr>
  <p:slideViewPr>
    <p:cSldViewPr snapToGrid="0" snapToObjects="1">
      <p:cViewPr varScale="1">
        <p:scale>
          <a:sx n="85" d="100"/>
          <a:sy n="85" d="100"/>
        </p:scale>
        <p:origin x="2640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52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AFDC5-A4A8-3E4C-887A-3C4A214306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89745"/>
            <a:ext cx="10287000" cy="1028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DA117D-E50E-3C53-DA64-F4117F0D13A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651375" y="10055860"/>
            <a:ext cx="1016000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Public</a:t>
            </a:r>
          </a:p>
        </p:txBody>
      </p:sp>
      <p:pic>
        <p:nvPicPr>
          <p:cNvPr id="4" name="Picture 3" descr="A group of people sitting at a table writing in a notebook&#10;&#10;Description automatically generated">
            <a:extLst>
              <a:ext uri="{FF2B5EF4-FFF2-40B4-BE49-F238E27FC236}">
                <a16:creationId xmlns:a16="http://schemas.microsoft.com/office/drawing/2014/main" id="{FDFCB260-8668-7766-78C6-71DB685CDD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-114" r="18322"/>
          <a:stretch/>
        </p:blipFill>
        <p:spPr>
          <a:xfrm>
            <a:off x="0" y="-824459"/>
            <a:ext cx="10287000" cy="839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74DC5A-AB95-624D-8BF5-40F003FD18DF}"/>
              </a:ext>
            </a:extLst>
          </p:cNvPr>
          <p:cNvSpPr/>
          <p:nvPr/>
        </p:nvSpPr>
        <p:spPr>
          <a:xfrm>
            <a:off x="0" y="7137399"/>
            <a:ext cx="10287000" cy="3535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8AE17-5D29-C947-92C9-D175F07D10C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76274" y="7721346"/>
            <a:ext cx="8447405" cy="22047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 Your </a:t>
            </a:r>
          </a:p>
          <a:p>
            <a:pPr marL="0" indent="0">
              <a:buNone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Goals</a:t>
            </a:r>
          </a:p>
        </p:txBody>
      </p:sp>
    </p:spTree>
    <p:extLst>
      <p:ext uri="{BB962C8B-B14F-4D97-AF65-F5344CB8AC3E}">
        <p14:creationId xmlns:p14="http://schemas.microsoft.com/office/powerpoint/2010/main" val="1531376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b32134-930b-47a0-ae68-920ef1df7e99}" enabled="1" method="Privileged" siteId="{31fa3fc8-0d67-4b00-8f5a-3a9a69c281b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4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MaSara Myers</dc:creator>
  <cp:lastModifiedBy>Kennedy Harris</cp:lastModifiedBy>
  <cp:revision>4</cp:revision>
  <dcterms:created xsi:type="dcterms:W3CDTF">2019-04-23T20:39:42Z</dcterms:created>
  <dcterms:modified xsi:type="dcterms:W3CDTF">2024-10-18T20:38:33Z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Theme:3</vt:lpwstr>
  </property>
  <property fmtid="{D5CDD505-2E9C-101B-9397-08002B2CF9AE}" pid="3" name="ClassificationContentMarkingFooterText">
    <vt:lpwstr>Sensitivity: Public</vt:lpwstr>
  </property>
</Properties>
</file>