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</p:sldIdLst>
  <p:sldSz cx="9756775" cy="4846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721F"/>
    <a:srgbClr val="E95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6C138-2866-5049-9390-A5CCA68C8D2E}" v="1" dt="2024-10-17T02:30:02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01"/>
  </p:normalViewPr>
  <p:slideViewPr>
    <p:cSldViewPr snapToGrid="0" snapToObjects="1">
      <p:cViewPr varScale="1">
        <p:scale>
          <a:sx n="170" d="100"/>
          <a:sy n="170" d="100"/>
        </p:scale>
        <p:origin x="17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883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779" y="258039"/>
            <a:ext cx="8415218" cy="936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779" y="1290193"/>
            <a:ext cx="8415218" cy="307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778" y="4492116"/>
            <a:ext cx="2195274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1932" y="4492116"/>
            <a:ext cx="3292912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0723" y="4492116"/>
            <a:ext cx="2195274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E0A228-EEEA-EEAC-A5DE-68E14290322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4386263" y="4615498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  <p:pic>
        <p:nvPicPr>
          <p:cNvPr id="11" name="Picture 10" descr="A group of people sitting at a table writing in a notebook&#10;&#10;Description automatically generated">
            <a:extLst>
              <a:ext uri="{FF2B5EF4-FFF2-40B4-BE49-F238E27FC236}">
                <a16:creationId xmlns:a16="http://schemas.microsoft.com/office/drawing/2014/main" id="{6E0B840B-6832-9BF3-B4A6-D0B5EB4685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33631" y="0"/>
            <a:ext cx="7223144" cy="484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2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46206" rtl="0" eaLnBrk="1" latinLnBrk="0" hangingPunct="1">
        <a:lnSpc>
          <a:spcPct val="90000"/>
        </a:lnSpc>
        <a:spcBef>
          <a:spcPct val="0"/>
        </a:spcBef>
        <a:buNone/>
        <a:defRPr sz="31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552" indent="-161552" algn="l" defTabSz="646206" rtl="0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79" kern="1200">
          <a:solidFill>
            <a:schemeClr val="tx1"/>
          </a:solidFill>
          <a:latin typeface="+mn-lt"/>
          <a:ea typeface="+mn-ea"/>
          <a:cs typeface="+mn-cs"/>
        </a:defRPr>
      </a:lvl1pPr>
      <a:lvl2pPr marL="484655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6" kern="1200">
          <a:solidFill>
            <a:schemeClr val="tx1"/>
          </a:solidFill>
          <a:latin typeface="+mn-lt"/>
          <a:ea typeface="+mn-ea"/>
          <a:cs typeface="+mn-cs"/>
        </a:defRPr>
      </a:lvl2pPr>
      <a:lvl3pPr marL="807758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3" kern="1200">
          <a:solidFill>
            <a:schemeClr val="tx1"/>
          </a:solidFill>
          <a:latin typeface="+mn-lt"/>
          <a:ea typeface="+mn-ea"/>
          <a:cs typeface="+mn-cs"/>
        </a:defRPr>
      </a:lvl3pPr>
      <a:lvl4pPr marL="1130861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453965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777068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2100171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423274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746378" indent="-161552" algn="l" defTabSz="646206" rtl="0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1pPr>
      <a:lvl2pPr marL="323103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2pPr>
      <a:lvl3pPr marL="646206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3pPr>
      <a:lvl4pPr marL="969310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4pPr>
      <a:lvl5pPr marL="1292413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5pPr>
      <a:lvl6pPr marL="1615516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6pPr>
      <a:lvl7pPr marL="1938619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7pPr>
      <a:lvl8pPr marL="2261723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8pPr>
      <a:lvl9pPr marL="2584826" algn="l" defTabSz="646206" rtl="0" eaLnBrk="1" latinLnBrk="0" hangingPunct="1">
        <a:defRPr sz="12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DF67AAA-7EA9-CC48-AA41-92CC435744EE}"/>
              </a:ext>
            </a:extLst>
          </p:cNvPr>
          <p:cNvSpPr/>
          <p:nvPr/>
        </p:nvSpPr>
        <p:spPr>
          <a:xfrm>
            <a:off x="-1" y="0"/>
            <a:ext cx="3457575" cy="48466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A8AAD-0191-414F-83C0-C6464996041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05180" y="1003117"/>
            <a:ext cx="3303195" cy="7667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PROGRAM NAME GOES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D4FC2-20A6-2646-AFDD-FDA49A2BBFE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05180" y="2225040"/>
            <a:ext cx="2976931" cy="256444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[INSTITUTION NAME] is proud to announce our new digital financial education program.</a:t>
            </a: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school students can now access essential lessons in financial literacy, career planning, and more! 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[Program URL]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94E18E-15BA-4E48-B9FF-AAF4041199DB}"/>
              </a:ext>
            </a:extLst>
          </p:cNvPr>
          <p:cNvSpPr txBox="1">
            <a:spLocks/>
          </p:cNvSpPr>
          <p:nvPr/>
        </p:nvSpPr>
        <p:spPr>
          <a:xfrm>
            <a:off x="205180" y="370466"/>
            <a:ext cx="1538275" cy="452493"/>
          </a:xfrm>
          <a:prstGeom prst="rect">
            <a:avLst/>
          </a:prstGeom>
          <a:ln w="3175">
            <a:solidFill>
              <a:schemeClr val="bg2"/>
            </a:solidFill>
            <a:prstDash val="lgDash"/>
          </a:ln>
        </p:spPr>
        <p:txBody>
          <a:bodyPr anchor="ctr">
            <a:no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>
                <a:solidFill>
                  <a:schemeClr val="bg1"/>
                </a:solidFill>
              </a:rPr>
              <a:t>YOUR LOGO HERE</a:t>
            </a:r>
            <a:br>
              <a:rPr lang="en-US" sz="1200" b="1" dirty="0">
                <a:solidFill>
                  <a:schemeClr val="bg1"/>
                </a:solidFill>
              </a:rPr>
            </a:br>
            <a:r>
              <a:rPr lang="en-US" sz="1050" dirty="0">
                <a:solidFill>
                  <a:schemeClr val="bg1"/>
                </a:solidFill>
              </a:rPr>
              <a:t>(DELETE ME)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C74125-5ADD-EE44-A5B1-30EFC40097CF}"/>
              </a:ext>
            </a:extLst>
          </p:cNvPr>
          <p:cNvCxnSpPr/>
          <p:nvPr/>
        </p:nvCxnSpPr>
        <p:spPr>
          <a:xfrm>
            <a:off x="301752" y="1965960"/>
            <a:ext cx="2880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57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50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YOUR PROGRAM NAME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PROGRAM NAME GOES HERE</dc:title>
  <dc:creator>MaSara Myers</dc:creator>
  <cp:lastModifiedBy>Kennedy Harris</cp:lastModifiedBy>
  <cp:revision>10</cp:revision>
  <dcterms:created xsi:type="dcterms:W3CDTF">2019-04-23T20:27:11Z</dcterms:created>
  <dcterms:modified xsi:type="dcterms:W3CDTF">2024-10-18T20:33:43Z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Office Theme:8</vt:lpwstr>
  </property>
  <property fmtid="{D5CDD505-2E9C-101B-9397-08002B2CF9AE}" pid="3" name="ClassificationContentMarkingFooterText">
    <vt:lpwstr>Sensitivity: Public</vt:lpwstr>
  </property>
</Properties>
</file>