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5029200" cy="3886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7"/>
  </p:normalViewPr>
  <p:slideViewPr>
    <p:cSldViewPr snapToGrid="0" snapToObjects="1">
      <p:cViewPr varScale="1">
        <p:scale>
          <a:sx n="217" d="100"/>
          <a:sy n="217" d="100"/>
        </p:scale>
        <p:origin x="14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636006"/>
            <a:ext cx="4274820" cy="1352973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041155"/>
            <a:ext cx="3771900" cy="938265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1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5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206904"/>
            <a:ext cx="1084421" cy="3293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206904"/>
            <a:ext cx="3190399" cy="3293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968852"/>
            <a:ext cx="4337685" cy="161655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2600697"/>
            <a:ext cx="4337685" cy="850106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034521"/>
            <a:ext cx="2137410" cy="2465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034521"/>
            <a:ext cx="2137410" cy="2465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06905"/>
            <a:ext cx="4337685" cy="751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952659"/>
            <a:ext cx="2127587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1419543"/>
            <a:ext cx="2127587" cy="2087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952659"/>
            <a:ext cx="2138065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1419543"/>
            <a:ext cx="2138065" cy="2087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559542"/>
            <a:ext cx="2546033" cy="2761721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559542"/>
            <a:ext cx="2546033" cy="2761721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206905"/>
            <a:ext cx="4337685" cy="75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034521"/>
            <a:ext cx="4337685" cy="246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4BC2-5A2F-FC49-BD52-0C7184A93512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3601933"/>
            <a:ext cx="1697355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9BF3-4127-C34E-AD77-FD87FC995B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972A3-1AF7-EF36-9C2D-BE435CECA8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022475" y="3655060"/>
            <a:ext cx="10160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Public</a:t>
            </a:r>
          </a:p>
        </p:txBody>
      </p:sp>
    </p:spTree>
    <p:extLst>
      <p:ext uri="{BB962C8B-B14F-4D97-AF65-F5344CB8AC3E}">
        <p14:creationId xmlns:p14="http://schemas.microsoft.com/office/powerpoint/2010/main" val="37764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1342C-FEDC-6C46-9E65-BC52D5533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6"/>
          <a:stretch/>
        </p:blipFill>
        <p:spPr>
          <a:xfrm>
            <a:off x="0" y="0"/>
            <a:ext cx="5035670" cy="3886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7A51A0-5397-5F49-B8B3-4264BB78EB3F}"/>
              </a:ext>
            </a:extLst>
          </p:cNvPr>
          <p:cNvSpPr/>
          <p:nvPr/>
        </p:nvSpPr>
        <p:spPr>
          <a:xfrm>
            <a:off x="0" y="1"/>
            <a:ext cx="2514600" cy="3886200"/>
          </a:xfrm>
          <a:prstGeom prst="rect">
            <a:avLst/>
          </a:prstGeom>
          <a:solidFill>
            <a:srgbClr val="0070C0">
              <a:alpha val="82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7304D2-86EB-F044-8333-B2BA7789D771}"/>
              </a:ext>
            </a:extLst>
          </p:cNvPr>
          <p:cNvSpPr txBox="1"/>
          <p:nvPr/>
        </p:nvSpPr>
        <p:spPr>
          <a:xfrm>
            <a:off x="81893" y="82339"/>
            <a:ext cx="2350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ranklin Gothic Heavy" panose="020B0603020102020204" pitchFamily="34" charset="0"/>
              </a:rPr>
              <a:t>[PROGRAM NAME]</a:t>
            </a:r>
          </a:p>
          <a:p>
            <a:endParaRPr lang="en-US" sz="2800" b="1" dirty="0">
              <a:solidFill>
                <a:schemeClr val="bg1"/>
              </a:solidFill>
              <a:latin typeface="Franklin Gothic Heavy" panose="020B06030201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2024-25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4B7604-82AD-DF45-AF44-6DAC3FFB25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00" y="9136234"/>
            <a:ext cx="1383816" cy="8302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3969E9-1C0C-3B43-865C-DE10F49D36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5" y="2846254"/>
            <a:ext cx="1324401" cy="7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BFC794-AEC3-AB49-B979-0C4F1E18C7FD}"/>
              </a:ext>
            </a:extLst>
          </p:cNvPr>
          <p:cNvSpPr/>
          <p:nvPr/>
        </p:nvSpPr>
        <p:spPr>
          <a:xfrm>
            <a:off x="0" y="1"/>
            <a:ext cx="5029199" cy="9334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368F9-344E-664B-AB00-FF0AEE843EE3}"/>
              </a:ext>
            </a:extLst>
          </p:cNvPr>
          <p:cNvSpPr txBox="1"/>
          <p:nvPr/>
        </p:nvSpPr>
        <p:spPr>
          <a:xfrm>
            <a:off x="-1" y="227714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547D4-834E-0F4A-B4EC-9B37C12FCFA2}"/>
              </a:ext>
            </a:extLst>
          </p:cNvPr>
          <p:cNvSpPr txBox="1"/>
          <p:nvPr/>
        </p:nvSpPr>
        <p:spPr>
          <a:xfrm>
            <a:off x="2261419" y="1976427"/>
            <a:ext cx="24490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Thank you for supporting the [PROGRAM NAME] over this past school year!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Because of your efforts, we were able to make a positive impact on students in our community.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We look forward to continuing this important work together in the upcoming year.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15275-03DC-774D-8375-CA9B0A9B9056}"/>
              </a:ext>
            </a:extLst>
          </p:cNvPr>
          <p:cNvSpPr txBox="1"/>
          <p:nvPr/>
        </p:nvSpPr>
        <p:spPr>
          <a:xfrm>
            <a:off x="2343965" y="1155300"/>
            <a:ext cx="8440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Franklin Gothic Demi" panose="020B0603020102020204" pitchFamily="34" charset="0"/>
              </a:rPr>
              <a:t>To</a:t>
            </a:r>
          </a:p>
          <a:p>
            <a:endParaRPr lang="en-US" sz="1100" dirty="0">
              <a:latin typeface="Franklin Gothic Medium Cond" panose="020B0606030402020204" pitchFamily="34" charset="0"/>
            </a:endParaRPr>
          </a:p>
          <a:p>
            <a:r>
              <a:rPr lang="en-US" sz="1100" dirty="0">
                <a:latin typeface="Franklin Gothic Medium Cond" panose="020B0606030402020204" pitchFamily="34" charset="0"/>
              </a:rPr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5B876-7007-7E40-BD0A-83092F2AB95F}"/>
              </a:ext>
            </a:extLst>
          </p:cNvPr>
          <p:cNvSpPr txBox="1"/>
          <p:nvPr/>
        </p:nvSpPr>
        <p:spPr>
          <a:xfrm>
            <a:off x="3510914" y="1152220"/>
            <a:ext cx="8440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Franklin Gothic Demi" panose="020B0603020102020204" pitchFamily="34" charset="0"/>
              </a:rPr>
              <a:t>From</a:t>
            </a:r>
          </a:p>
          <a:p>
            <a:endParaRPr lang="en-US" sz="1100" dirty="0">
              <a:latin typeface="Franklin Gothic Medium Cond" panose="020B0606030402020204" pitchFamily="34" charset="0"/>
            </a:endParaRPr>
          </a:p>
          <a:p>
            <a:r>
              <a:rPr lang="en-US" sz="1100" dirty="0">
                <a:latin typeface="Franklin Gothic Medium Cond" panose="020B0606030402020204" pitchFamily="34" charset="0"/>
              </a:rPr>
              <a:t>Name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AE3DF7-ECDB-6E4E-9C67-C0C5C2CEEDF5}"/>
              </a:ext>
            </a:extLst>
          </p:cNvPr>
          <p:cNvCxnSpPr>
            <a:cxnSpLocks/>
          </p:cNvCxnSpPr>
          <p:nvPr/>
        </p:nvCxnSpPr>
        <p:spPr>
          <a:xfrm>
            <a:off x="2363629" y="1857455"/>
            <a:ext cx="23468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E85D7D-61E8-0F46-A7CC-226DE2206887}"/>
              </a:ext>
            </a:extLst>
          </p:cNvPr>
          <p:cNvSpPr/>
          <p:nvPr/>
        </p:nvSpPr>
        <p:spPr>
          <a:xfrm>
            <a:off x="0" y="933451"/>
            <a:ext cx="2143593" cy="2952750"/>
          </a:xfrm>
          <a:prstGeom prst="rect">
            <a:avLst/>
          </a:prstGeom>
          <a:solidFill>
            <a:schemeClr val="bg2">
              <a:alpha val="82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F4B2C3-A14B-7948-8E8F-BFCF0FB6929C}"/>
              </a:ext>
            </a:extLst>
          </p:cNvPr>
          <p:cNvSpPr txBox="1"/>
          <p:nvPr/>
        </p:nvSpPr>
        <p:spPr>
          <a:xfrm>
            <a:off x="102686" y="980042"/>
            <a:ext cx="199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Demi" panose="020B0603020102020204" pitchFamily="34" charset="0"/>
              </a:rPr>
              <a:t>[PROGRAM NAME]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CEA1D-C6C5-1C42-9E1A-5EFC2C8E65F3}"/>
              </a:ext>
            </a:extLst>
          </p:cNvPr>
          <p:cNvSpPr txBox="1"/>
          <p:nvPr/>
        </p:nvSpPr>
        <p:spPr>
          <a:xfrm>
            <a:off x="1005172" y="1519311"/>
            <a:ext cx="112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1000" dirty="0">
                <a:latin typeface="Franklin Gothic Medium Cond" panose="020B0606030402020204" pitchFamily="34" charset="0"/>
              </a:rPr>
              <a:t>Students reached</a:t>
            </a:r>
            <a:endParaRPr lang="en-US" sz="900" dirty="0">
              <a:latin typeface="Franklin Gothic Medium Cond" panose="020B06060304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27E141-CB30-5346-BE4D-FA075960F01C}"/>
              </a:ext>
            </a:extLst>
          </p:cNvPr>
          <p:cNvSpPr txBox="1"/>
          <p:nvPr/>
        </p:nvSpPr>
        <p:spPr>
          <a:xfrm>
            <a:off x="126049" y="1956336"/>
            <a:ext cx="84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0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###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EE054ED-27DB-1049-8EBF-36C435ED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0" y="3289111"/>
            <a:ext cx="876023" cy="52561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C12B15-22B0-CF44-B347-2B68C2B51615}"/>
              </a:ext>
            </a:extLst>
          </p:cNvPr>
          <p:cNvCxnSpPr>
            <a:cxnSpLocks/>
          </p:cNvCxnSpPr>
          <p:nvPr/>
        </p:nvCxnSpPr>
        <p:spPr>
          <a:xfrm>
            <a:off x="199814" y="1327982"/>
            <a:ext cx="165660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3AD67B-F56A-AF4E-8B42-2742E4A33F65}"/>
              </a:ext>
            </a:extLst>
          </p:cNvPr>
          <p:cNvSpPr txBox="1"/>
          <p:nvPr/>
        </p:nvSpPr>
        <p:spPr>
          <a:xfrm>
            <a:off x="100369" y="2992909"/>
            <a:ext cx="84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##%</a:t>
            </a:r>
            <a:endParaRPr lang="en-US" sz="14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A491C-1703-0540-B51E-A833D762FE6C}"/>
              </a:ext>
            </a:extLst>
          </p:cNvPr>
          <p:cNvSpPr txBox="1"/>
          <p:nvPr/>
        </p:nvSpPr>
        <p:spPr>
          <a:xfrm>
            <a:off x="102686" y="2472932"/>
            <a:ext cx="84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0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#,###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56A08-3BAC-744C-9BAE-D1055D97723F}"/>
              </a:ext>
            </a:extLst>
          </p:cNvPr>
          <p:cNvSpPr txBox="1"/>
          <p:nvPr/>
        </p:nvSpPr>
        <p:spPr>
          <a:xfrm>
            <a:off x="126050" y="1442029"/>
            <a:ext cx="84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0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###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E58B5-509E-6B4B-94BD-DCADA30F0423}"/>
              </a:ext>
            </a:extLst>
          </p:cNvPr>
          <p:cNvSpPr txBox="1"/>
          <p:nvPr/>
        </p:nvSpPr>
        <p:spPr>
          <a:xfrm>
            <a:off x="1010415" y="2033280"/>
            <a:ext cx="112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1000" dirty="0">
                <a:latin typeface="Franklin Gothic Medium Cond" panose="020B0606030402020204" pitchFamily="34" charset="0"/>
              </a:rPr>
              <a:t>Schools reached</a:t>
            </a:r>
            <a:endParaRPr lang="en-US" sz="900" dirty="0">
              <a:latin typeface="Franklin Gothic Medium Cond" panose="020B06060304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92643D-74FD-FD48-ADF2-2F51DF89A458}"/>
              </a:ext>
            </a:extLst>
          </p:cNvPr>
          <p:cNvSpPr txBox="1"/>
          <p:nvPr/>
        </p:nvSpPr>
        <p:spPr>
          <a:xfrm>
            <a:off x="1005172" y="2549876"/>
            <a:ext cx="112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1000" dirty="0">
                <a:latin typeface="Franklin Gothic Medium Cond" panose="020B0606030402020204" pitchFamily="34" charset="0"/>
              </a:rPr>
              <a:t>Hours of learning</a:t>
            </a:r>
            <a:endParaRPr lang="en-US" sz="900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5A4CB-FC12-FC4C-B6EC-79199090253F}"/>
              </a:ext>
            </a:extLst>
          </p:cNvPr>
          <p:cNvSpPr txBox="1"/>
          <p:nvPr/>
        </p:nvSpPr>
        <p:spPr>
          <a:xfrm>
            <a:off x="1005172" y="3063845"/>
            <a:ext cx="1122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1000" dirty="0">
                <a:latin typeface="Franklin Gothic Medium Cond" panose="020B0606030402020204" pitchFamily="34" charset="0"/>
              </a:rPr>
              <a:t>Knowledge gain</a:t>
            </a:r>
            <a:endParaRPr lang="en-US" sz="9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0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b32134-930b-47a0-ae68-920ef1df7e99}" enabled="1" method="Privileged" siteId="{31fa3fc8-0d67-4b00-8f5a-3a9a69c281b8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77</Words>
  <Application>Microsoft Office PowerPoint</Application>
  <PresentationFormat>Custom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EverFi</dc:creator>
  <cp:lastModifiedBy>Priyal Patel</cp:lastModifiedBy>
  <cp:revision>13</cp:revision>
  <dcterms:created xsi:type="dcterms:W3CDTF">2019-07-11T20:17:08Z</dcterms:created>
  <dcterms:modified xsi:type="dcterms:W3CDTF">2024-10-15T14:42:49Z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Sensitivity: Public</vt:lpwstr>
  </property>
</Properties>
</file>