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60" r:id="rId4"/>
    <p:sldId id="262" r:id="rId5"/>
  </p:sldIdLst>
  <p:sldSz cx="15243175" cy="8001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ie Keys" initials="MK" lastIdx="7" clrIdx="0">
    <p:extLst>
      <p:ext uri="{19B8F6BF-5375-455C-9EA6-DF929625EA0E}">
        <p15:presenceInfo xmlns:p15="http://schemas.microsoft.com/office/powerpoint/2012/main" userId="Melanie Key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878"/>
    <a:srgbClr val="801638"/>
    <a:srgbClr val="60C7CC"/>
    <a:srgbClr val="ED4723"/>
    <a:srgbClr val="0C7977"/>
    <a:srgbClr val="FDB632"/>
    <a:srgbClr val="A5D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1"/>
    <p:restoredTop sz="94620"/>
  </p:normalViewPr>
  <p:slideViewPr>
    <p:cSldViewPr snapToGrid="0" snapToObjects="1">
      <p:cViewPr varScale="1">
        <p:scale>
          <a:sx n="100" d="100"/>
          <a:sy n="100" d="100"/>
        </p:scale>
        <p:origin x="1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9424"/>
            <a:ext cx="11432381" cy="2785533"/>
          </a:xfrm>
        </p:spPr>
        <p:txBody>
          <a:bodyPr anchor="b"/>
          <a:lstStyle>
            <a:lvl1pPr algn="ctr">
              <a:defRPr sz="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202378"/>
            <a:ext cx="11432381" cy="1931722"/>
          </a:xfrm>
        </p:spPr>
        <p:txBody>
          <a:bodyPr/>
          <a:lstStyle>
            <a:lvl1pPr marL="0" indent="0" algn="ctr">
              <a:buNone/>
              <a:defRPr sz="2800"/>
            </a:lvl1pPr>
            <a:lvl2pPr marL="533415" indent="0" algn="ctr">
              <a:buNone/>
              <a:defRPr sz="2333"/>
            </a:lvl2pPr>
            <a:lvl3pPr marL="1066830" indent="0" algn="ctr">
              <a:buNone/>
              <a:defRPr sz="2100"/>
            </a:lvl3pPr>
            <a:lvl4pPr marL="1600246" indent="0" algn="ctr">
              <a:buNone/>
              <a:defRPr sz="1867"/>
            </a:lvl4pPr>
            <a:lvl5pPr marL="2133661" indent="0" algn="ctr">
              <a:buNone/>
              <a:defRPr sz="1867"/>
            </a:lvl5pPr>
            <a:lvl6pPr marL="2667076" indent="0" algn="ctr">
              <a:buNone/>
              <a:defRPr sz="1867"/>
            </a:lvl6pPr>
            <a:lvl7pPr marL="3200491" indent="0" algn="ctr">
              <a:buNone/>
              <a:defRPr sz="1867"/>
            </a:lvl7pPr>
            <a:lvl8pPr marL="3733907" indent="0" algn="ctr">
              <a:buNone/>
              <a:defRPr sz="1867"/>
            </a:lvl8pPr>
            <a:lvl9pPr marL="4267322" indent="0" algn="ctr">
              <a:buNone/>
              <a:defRPr sz="18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0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3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5979"/>
            <a:ext cx="3286810" cy="67804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5979"/>
            <a:ext cx="9669889" cy="67804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94695"/>
            <a:ext cx="13147238" cy="3328193"/>
          </a:xfrm>
        </p:spPr>
        <p:txBody>
          <a:bodyPr anchor="b"/>
          <a:lstStyle>
            <a:lvl1pPr>
              <a:defRPr sz="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54374"/>
            <a:ext cx="13147238" cy="175021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533415" indent="0">
              <a:buNone/>
              <a:defRPr sz="2333">
                <a:solidFill>
                  <a:schemeClr val="tx1">
                    <a:tint val="75000"/>
                  </a:schemeClr>
                </a:solidFill>
              </a:defRPr>
            </a:lvl2pPr>
            <a:lvl3pPr marL="10668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0024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13366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266707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20049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373390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26732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3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9896"/>
            <a:ext cx="6478349" cy="50765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9896"/>
            <a:ext cx="6478349" cy="50765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8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5980"/>
            <a:ext cx="13147238" cy="154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61357"/>
            <a:ext cx="6448577" cy="961231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415" indent="0">
              <a:buNone/>
              <a:defRPr sz="2333" b="1"/>
            </a:lvl2pPr>
            <a:lvl3pPr marL="1066830" indent="0">
              <a:buNone/>
              <a:defRPr sz="2100" b="1"/>
            </a:lvl3pPr>
            <a:lvl4pPr marL="1600246" indent="0">
              <a:buNone/>
              <a:defRPr sz="1867" b="1"/>
            </a:lvl4pPr>
            <a:lvl5pPr marL="2133661" indent="0">
              <a:buNone/>
              <a:defRPr sz="1867" b="1"/>
            </a:lvl5pPr>
            <a:lvl6pPr marL="2667076" indent="0">
              <a:buNone/>
              <a:defRPr sz="1867" b="1"/>
            </a:lvl6pPr>
            <a:lvl7pPr marL="3200491" indent="0">
              <a:buNone/>
              <a:defRPr sz="1867" b="1"/>
            </a:lvl7pPr>
            <a:lvl8pPr marL="3733907" indent="0">
              <a:buNone/>
              <a:defRPr sz="1867" b="1"/>
            </a:lvl8pPr>
            <a:lvl9pPr marL="426732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22588"/>
            <a:ext cx="6448577" cy="4298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61357"/>
            <a:ext cx="6480335" cy="961231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415" indent="0">
              <a:buNone/>
              <a:defRPr sz="2333" b="1"/>
            </a:lvl2pPr>
            <a:lvl3pPr marL="1066830" indent="0">
              <a:buNone/>
              <a:defRPr sz="2100" b="1"/>
            </a:lvl3pPr>
            <a:lvl4pPr marL="1600246" indent="0">
              <a:buNone/>
              <a:defRPr sz="1867" b="1"/>
            </a:lvl4pPr>
            <a:lvl5pPr marL="2133661" indent="0">
              <a:buNone/>
              <a:defRPr sz="1867" b="1"/>
            </a:lvl5pPr>
            <a:lvl6pPr marL="2667076" indent="0">
              <a:buNone/>
              <a:defRPr sz="1867" b="1"/>
            </a:lvl6pPr>
            <a:lvl7pPr marL="3200491" indent="0">
              <a:buNone/>
              <a:defRPr sz="1867" b="1"/>
            </a:lvl7pPr>
            <a:lvl8pPr marL="3733907" indent="0">
              <a:buNone/>
              <a:defRPr sz="1867" b="1"/>
            </a:lvl8pPr>
            <a:lvl9pPr marL="426732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22588"/>
            <a:ext cx="6480335" cy="4298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2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0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3400"/>
            <a:ext cx="4916320" cy="1866900"/>
          </a:xfrm>
        </p:spPr>
        <p:txBody>
          <a:bodyPr anchor="b"/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51996"/>
            <a:ext cx="7716857" cy="5685896"/>
          </a:xfrm>
        </p:spPr>
        <p:txBody>
          <a:bodyPr/>
          <a:lstStyle>
            <a:lvl1pPr>
              <a:defRPr sz="3733"/>
            </a:lvl1pPr>
            <a:lvl2pPr>
              <a:defRPr sz="3267"/>
            </a:lvl2pPr>
            <a:lvl3pPr>
              <a:defRPr sz="2800"/>
            </a:lvl3pPr>
            <a:lvl4pPr>
              <a:defRPr sz="2333"/>
            </a:lvl4pPr>
            <a:lvl5pPr>
              <a:defRPr sz="2333"/>
            </a:lvl5pPr>
            <a:lvl6pPr>
              <a:defRPr sz="2333"/>
            </a:lvl6pPr>
            <a:lvl7pPr>
              <a:defRPr sz="2333"/>
            </a:lvl7pPr>
            <a:lvl8pPr>
              <a:defRPr sz="2333"/>
            </a:lvl8pPr>
            <a:lvl9pPr>
              <a:defRPr sz="2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400300"/>
            <a:ext cx="4916320" cy="4446853"/>
          </a:xfrm>
        </p:spPr>
        <p:txBody>
          <a:bodyPr/>
          <a:lstStyle>
            <a:lvl1pPr marL="0" indent="0">
              <a:buNone/>
              <a:defRPr sz="1867"/>
            </a:lvl1pPr>
            <a:lvl2pPr marL="533415" indent="0">
              <a:buNone/>
              <a:defRPr sz="1633"/>
            </a:lvl2pPr>
            <a:lvl3pPr marL="1066830" indent="0">
              <a:buNone/>
              <a:defRPr sz="1400"/>
            </a:lvl3pPr>
            <a:lvl4pPr marL="1600246" indent="0">
              <a:buNone/>
              <a:defRPr sz="1167"/>
            </a:lvl4pPr>
            <a:lvl5pPr marL="2133661" indent="0">
              <a:buNone/>
              <a:defRPr sz="1167"/>
            </a:lvl5pPr>
            <a:lvl6pPr marL="2667076" indent="0">
              <a:buNone/>
              <a:defRPr sz="1167"/>
            </a:lvl6pPr>
            <a:lvl7pPr marL="3200491" indent="0">
              <a:buNone/>
              <a:defRPr sz="1167"/>
            </a:lvl7pPr>
            <a:lvl8pPr marL="3733907" indent="0">
              <a:buNone/>
              <a:defRPr sz="1167"/>
            </a:lvl8pPr>
            <a:lvl9pPr marL="4267322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3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3400"/>
            <a:ext cx="4916320" cy="1866900"/>
          </a:xfrm>
        </p:spPr>
        <p:txBody>
          <a:bodyPr anchor="b"/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51996"/>
            <a:ext cx="7716857" cy="5685896"/>
          </a:xfrm>
        </p:spPr>
        <p:txBody>
          <a:bodyPr anchor="t"/>
          <a:lstStyle>
            <a:lvl1pPr marL="0" indent="0">
              <a:buNone/>
              <a:defRPr sz="3733"/>
            </a:lvl1pPr>
            <a:lvl2pPr marL="533415" indent="0">
              <a:buNone/>
              <a:defRPr sz="3267"/>
            </a:lvl2pPr>
            <a:lvl3pPr marL="1066830" indent="0">
              <a:buNone/>
              <a:defRPr sz="2800"/>
            </a:lvl3pPr>
            <a:lvl4pPr marL="1600246" indent="0">
              <a:buNone/>
              <a:defRPr sz="2333"/>
            </a:lvl4pPr>
            <a:lvl5pPr marL="2133661" indent="0">
              <a:buNone/>
              <a:defRPr sz="2333"/>
            </a:lvl5pPr>
            <a:lvl6pPr marL="2667076" indent="0">
              <a:buNone/>
              <a:defRPr sz="2333"/>
            </a:lvl6pPr>
            <a:lvl7pPr marL="3200491" indent="0">
              <a:buNone/>
              <a:defRPr sz="2333"/>
            </a:lvl7pPr>
            <a:lvl8pPr marL="3733907" indent="0">
              <a:buNone/>
              <a:defRPr sz="2333"/>
            </a:lvl8pPr>
            <a:lvl9pPr marL="4267322" indent="0">
              <a:buNone/>
              <a:defRPr sz="2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400300"/>
            <a:ext cx="4916320" cy="4446853"/>
          </a:xfrm>
        </p:spPr>
        <p:txBody>
          <a:bodyPr/>
          <a:lstStyle>
            <a:lvl1pPr marL="0" indent="0">
              <a:buNone/>
              <a:defRPr sz="1867"/>
            </a:lvl1pPr>
            <a:lvl2pPr marL="533415" indent="0">
              <a:buNone/>
              <a:defRPr sz="1633"/>
            </a:lvl2pPr>
            <a:lvl3pPr marL="1066830" indent="0">
              <a:buNone/>
              <a:defRPr sz="1400"/>
            </a:lvl3pPr>
            <a:lvl4pPr marL="1600246" indent="0">
              <a:buNone/>
              <a:defRPr sz="1167"/>
            </a:lvl4pPr>
            <a:lvl5pPr marL="2133661" indent="0">
              <a:buNone/>
              <a:defRPr sz="1167"/>
            </a:lvl5pPr>
            <a:lvl6pPr marL="2667076" indent="0">
              <a:buNone/>
              <a:defRPr sz="1167"/>
            </a:lvl6pPr>
            <a:lvl7pPr marL="3200491" indent="0">
              <a:buNone/>
              <a:defRPr sz="1167"/>
            </a:lvl7pPr>
            <a:lvl8pPr marL="3733907" indent="0">
              <a:buNone/>
              <a:defRPr sz="1167"/>
            </a:lvl8pPr>
            <a:lvl9pPr marL="4267322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5980"/>
            <a:ext cx="13147238" cy="154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9896"/>
            <a:ext cx="13147238" cy="5076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415742"/>
            <a:ext cx="3429714" cy="425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2809-5A3C-4947-B617-4868916C055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415742"/>
            <a:ext cx="5144572" cy="425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415742"/>
            <a:ext cx="3429714" cy="425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28629-787F-0748-8210-046F36EA120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57BB27-0538-DFFC-BCC4-A4F9D23D2C6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7129463" y="7769860"/>
            <a:ext cx="1016000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Public</a:t>
            </a:r>
          </a:p>
        </p:txBody>
      </p:sp>
    </p:spTree>
    <p:extLst>
      <p:ext uri="{BB962C8B-B14F-4D97-AF65-F5344CB8AC3E}">
        <p14:creationId xmlns:p14="http://schemas.microsoft.com/office/powerpoint/2010/main" val="25464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6830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8" indent="-266708" algn="l" defTabSz="1066830" rtl="0" eaLnBrk="1" latinLnBrk="0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7" kern="1200">
          <a:solidFill>
            <a:schemeClr val="tx1"/>
          </a:solidFill>
          <a:latin typeface="+mn-lt"/>
          <a:ea typeface="+mn-ea"/>
          <a:cs typeface="+mn-cs"/>
        </a:defRPr>
      </a:lvl1pPr>
      <a:lvl2pPr marL="800123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538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953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369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784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7199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614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4030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15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830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6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661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7076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91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907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7322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28D4CC-DFD0-0F45-BDF0-C54DD07396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l="28048" r="1"/>
          <a:stretch/>
        </p:blipFill>
        <p:spPr>
          <a:xfrm>
            <a:off x="-1" y="0"/>
            <a:ext cx="8637363" cy="8001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BFEC7A-FD2A-714A-B59B-25414631A599}"/>
              </a:ext>
            </a:extLst>
          </p:cNvPr>
          <p:cNvSpPr/>
          <p:nvPr/>
        </p:nvSpPr>
        <p:spPr>
          <a:xfrm>
            <a:off x="7621587" y="0"/>
            <a:ext cx="7621589" cy="8001000"/>
          </a:xfrm>
          <a:prstGeom prst="rect">
            <a:avLst/>
          </a:prstGeom>
          <a:solidFill>
            <a:srgbClr val="057878"/>
          </a:solidFill>
          <a:ln>
            <a:noFill/>
          </a:ln>
          <a:effectLst>
            <a:outerShdw blurRad="139700" dist="762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C33EB5-F581-514F-89B7-5AE65D2CA747}"/>
              </a:ext>
            </a:extLst>
          </p:cNvPr>
          <p:cNvSpPr txBox="1"/>
          <p:nvPr/>
        </p:nvSpPr>
        <p:spPr>
          <a:xfrm>
            <a:off x="9286651" y="5161885"/>
            <a:ext cx="4237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students reached in 2024-2025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07BD816-7697-6C47-BB47-145B5DA4C4FD}"/>
              </a:ext>
            </a:extLst>
          </p:cNvPr>
          <p:cNvSpPr/>
          <p:nvPr/>
        </p:nvSpPr>
        <p:spPr>
          <a:xfrm>
            <a:off x="9862365" y="1664225"/>
            <a:ext cx="3086314" cy="3086314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</a:rPr>
              <a:t>#,###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83F0C9-1B73-C94B-A1D0-07F77C0E1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51" y="6896670"/>
            <a:ext cx="4417320" cy="11043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074471-1DF6-4D4D-AF1A-5152291703B2}"/>
              </a:ext>
            </a:extLst>
          </p:cNvPr>
          <p:cNvSpPr txBox="1"/>
          <p:nvPr/>
        </p:nvSpPr>
        <p:spPr>
          <a:xfrm>
            <a:off x="8337469" y="447392"/>
            <a:ext cx="61361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[Program Name] Impact</a:t>
            </a:r>
          </a:p>
        </p:txBody>
      </p:sp>
    </p:spTree>
    <p:extLst>
      <p:ext uri="{BB962C8B-B14F-4D97-AF65-F5344CB8AC3E}">
        <p14:creationId xmlns:p14="http://schemas.microsoft.com/office/powerpoint/2010/main" val="405164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BF0C4A7C-5CEF-FF4B-AF65-FB33C2E469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t="3750" b="17497"/>
          <a:stretch/>
        </p:blipFill>
        <p:spPr>
          <a:xfrm flipH="1">
            <a:off x="0" y="0"/>
            <a:ext cx="15243175" cy="8001000"/>
          </a:xfrm>
          <a:prstGeom prst="rect">
            <a:avLst/>
          </a:prstGeom>
        </p:spPr>
      </p:pic>
      <p:sp>
        <p:nvSpPr>
          <p:cNvPr id="14" name="Teardrop 13">
            <a:extLst>
              <a:ext uri="{FF2B5EF4-FFF2-40B4-BE49-F238E27FC236}">
                <a16:creationId xmlns:a16="http://schemas.microsoft.com/office/drawing/2014/main" id="{E29E7C4F-3348-4A40-9069-10F0C34BEF13}"/>
              </a:ext>
            </a:extLst>
          </p:cNvPr>
          <p:cNvSpPr/>
          <p:nvPr/>
        </p:nvSpPr>
        <p:spPr>
          <a:xfrm rot="8102700">
            <a:off x="9327127" y="877885"/>
            <a:ext cx="4402175" cy="4546766"/>
          </a:xfrm>
          <a:prstGeom prst="teardrop">
            <a:avLst>
              <a:gd name="adj" fmla="val 93070"/>
            </a:avLst>
          </a:prstGeom>
          <a:solidFill>
            <a:srgbClr val="057878"/>
          </a:solidFill>
          <a:ln w="76200">
            <a:solidFill>
              <a:schemeClr val="bg1"/>
            </a:solidFill>
          </a:ln>
          <a:effectLst>
            <a:outerShdw blurRad="165100" dist="1397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2C4E06-3804-EA40-81A0-D582CD216943}"/>
              </a:ext>
            </a:extLst>
          </p:cNvPr>
          <p:cNvSpPr/>
          <p:nvPr/>
        </p:nvSpPr>
        <p:spPr>
          <a:xfrm>
            <a:off x="0" y="0"/>
            <a:ext cx="15243175" cy="203200"/>
          </a:xfrm>
          <a:prstGeom prst="rect">
            <a:avLst/>
          </a:prstGeom>
          <a:solidFill>
            <a:srgbClr val="05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1066B5-9F32-4844-A567-0771292347CE}"/>
              </a:ext>
            </a:extLst>
          </p:cNvPr>
          <p:cNvSpPr/>
          <p:nvPr/>
        </p:nvSpPr>
        <p:spPr>
          <a:xfrm>
            <a:off x="0" y="7884144"/>
            <a:ext cx="15243175" cy="203200"/>
          </a:xfrm>
          <a:prstGeom prst="rect">
            <a:avLst/>
          </a:prstGeom>
          <a:solidFill>
            <a:srgbClr val="05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251AFC-6D20-314A-9FCF-6E7114300335}"/>
              </a:ext>
            </a:extLst>
          </p:cNvPr>
          <p:cNvSpPr txBox="1"/>
          <p:nvPr/>
        </p:nvSpPr>
        <p:spPr>
          <a:xfrm>
            <a:off x="9148085" y="1807423"/>
            <a:ext cx="476025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80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###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schools reached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 2024-2025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9835EF3-170D-8A4A-BA3D-CB2362D759DB}"/>
              </a:ext>
            </a:extLst>
          </p:cNvPr>
          <p:cNvSpPr/>
          <p:nvPr/>
        </p:nvSpPr>
        <p:spPr>
          <a:xfrm>
            <a:off x="-1" y="182880"/>
            <a:ext cx="7621588" cy="1024128"/>
          </a:xfrm>
          <a:prstGeom prst="rect">
            <a:avLst/>
          </a:prstGeom>
          <a:solidFill>
            <a:srgbClr val="05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F3F47D-EE55-D041-94DF-6ECD7F9D9FAC}"/>
              </a:ext>
            </a:extLst>
          </p:cNvPr>
          <p:cNvSpPr txBox="1"/>
          <p:nvPr/>
        </p:nvSpPr>
        <p:spPr>
          <a:xfrm>
            <a:off x="742740" y="204938"/>
            <a:ext cx="61361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[Program Name] Impact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4A6257-BE06-D14E-B8DB-7EA545AD534D}"/>
              </a:ext>
            </a:extLst>
          </p:cNvPr>
          <p:cNvSpPr/>
          <p:nvPr/>
        </p:nvSpPr>
        <p:spPr>
          <a:xfrm>
            <a:off x="7621587" y="7020044"/>
            <a:ext cx="7621588" cy="1024128"/>
          </a:xfrm>
          <a:prstGeom prst="rect">
            <a:avLst/>
          </a:prstGeom>
          <a:solidFill>
            <a:srgbClr val="05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70F9A51-8CD9-674C-B1EB-A44742651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8085" y="7005551"/>
            <a:ext cx="4417320" cy="110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5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B4E36F-5A73-A94E-8825-83C5FC24390E}"/>
              </a:ext>
            </a:extLst>
          </p:cNvPr>
          <p:cNvSpPr/>
          <p:nvPr/>
        </p:nvSpPr>
        <p:spPr>
          <a:xfrm>
            <a:off x="0" y="0"/>
            <a:ext cx="15243175" cy="8001000"/>
          </a:xfrm>
          <a:prstGeom prst="rect">
            <a:avLst/>
          </a:prstGeom>
          <a:solidFill>
            <a:srgbClr val="0C7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Pentagon 376">
            <a:extLst>
              <a:ext uri="{FF2B5EF4-FFF2-40B4-BE49-F238E27FC236}">
                <a16:creationId xmlns:a16="http://schemas.microsoft.com/office/drawing/2014/main" id="{9E70AAF3-F29A-0741-88E1-BB456C74E709}"/>
              </a:ext>
            </a:extLst>
          </p:cNvPr>
          <p:cNvSpPr/>
          <p:nvPr/>
        </p:nvSpPr>
        <p:spPr>
          <a:xfrm flipH="1">
            <a:off x="7963397" y="0"/>
            <a:ext cx="7279777" cy="8001000"/>
          </a:xfrm>
          <a:prstGeom prst="homePlate">
            <a:avLst/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E86F5A-EC27-1B42-AC6F-869DFF87904B}"/>
              </a:ext>
            </a:extLst>
          </p:cNvPr>
          <p:cNvSpPr txBox="1"/>
          <p:nvPr/>
        </p:nvSpPr>
        <p:spPr>
          <a:xfrm>
            <a:off x="9562285" y="2346200"/>
            <a:ext cx="5410199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#,###</a:t>
            </a:r>
          </a:p>
          <a:p>
            <a:pPr algn="ctr"/>
            <a:r>
              <a:rPr lang="en-US" sz="54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hours of learning </a:t>
            </a:r>
            <a:br>
              <a:rPr lang="en-US" sz="40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</a:br>
            <a:r>
              <a:rPr lang="en-US" sz="40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in 2024-2025</a:t>
            </a:r>
            <a:endParaRPr lang="en-US" sz="4800" b="1" dirty="0">
              <a:solidFill>
                <a:srgbClr val="057878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375" name="Picture 374">
            <a:extLst>
              <a:ext uri="{FF2B5EF4-FFF2-40B4-BE49-F238E27FC236}">
                <a16:creationId xmlns:a16="http://schemas.microsoft.com/office/drawing/2014/main" id="{D8E85104-B175-924A-9699-2B57A0157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395" y="1785195"/>
            <a:ext cx="4430607" cy="4430607"/>
          </a:xfrm>
          <a:prstGeom prst="rect">
            <a:avLst/>
          </a:prstGeom>
        </p:spPr>
      </p:pic>
      <p:sp>
        <p:nvSpPr>
          <p:cNvPr id="259" name="TextBox 258">
            <a:extLst>
              <a:ext uri="{FF2B5EF4-FFF2-40B4-BE49-F238E27FC236}">
                <a16:creationId xmlns:a16="http://schemas.microsoft.com/office/drawing/2014/main" id="{AEC6D0EF-BFD2-3549-BD97-3CAD4512248A}"/>
              </a:ext>
            </a:extLst>
          </p:cNvPr>
          <p:cNvSpPr txBox="1"/>
          <p:nvPr/>
        </p:nvSpPr>
        <p:spPr>
          <a:xfrm>
            <a:off x="168544" y="277009"/>
            <a:ext cx="61361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[Program Name] Impact</a:t>
            </a:r>
          </a:p>
        </p:txBody>
      </p:sp>
      <p:pic>
        <p:nvPicPr>
          <p:cNvPr id="312" name="Picture 311">
            <a:extLst>
              <a:ext uri="{FF2B5EF4-FFF2-40B4-BE49-F238E27FC236}">
                <a16:creationId xmlns:a16="http://schemas.microsoft.com/office/drawing/2014/main" id="{E8DBC468-4021-684B-9250-50427A4CC2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44" y="6905302"/>
            <a:ext cx="4417320" cy="110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3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9177A3A-BCC8-6F4F-A7ED-E2473DD18689}"/>
              </a:ext>
            </a:extLst>
          </p:cNvPr>
          <p:cNvSpPr/>
          <p:nvPr/>
        </p:nvSpPr>
        <p:spPr>
          <a:xfrm>
            <a:off x="0" y="0"/>
            <a:ext cx="15243175" cy="8001000"/>
          </a:xfrm>
          <a:prstGeom prst="rect">
            <a:avLst/>
          </a:prstGeom>
          <a:solidFill>
            <a:srgbClr val="05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CE8CDDF6-98B0-1748-AAD2-F3AE4822D75D}"/>
              </a:ext>
            </a:extLst>
          </p:cNvPr>
          <p:cNvGrpSpPr/>
          <p:nvPr/>
        </p:nvGrpSpPr>
        <p:grpSpPr>
          <a:xfrm>
            <a:off x="1279724" y="1426165"/>
            <a:ext cx="11533960" cy="5645886"/>
            <a:chOff x="2381548" y="997544"/>
            <a:chExt cx="11533960" cy="5645886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97CDE57-7D12-E74C-979C-2B06A5D187A3}"/>
                </a:ext>
              </a:extLst>
            </p:cNvPr>
            <p:cNvSpPr/>
            <p:nvPr/>
          </p:nvSpPr>
          <p:spPr>
            <a:xfrm>
              <a:off x="2381548" y="1366998"/>
              <a:ext cx="4907124" cy="49071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Up Arrow 70">
              <a:extLst>
                <a:ext uri="{FF2B5EF4-FFF2-40B4-BE49-F238E27FC236}">
                  <a16:creationId xmlns:a16="http://schemas.microsoft.com/office/drawing/2014/main" id="{CB660858-74D6-7F40-8C7A-6C22F220F26B}"/>
                </a:ext>
              </a:extLst>
            </p:cNvPr>
            <p:cNvSpPr/>
            <p:nvPr/>
          </p:nvSpPr>
          <p:spPr>
            <a:xfrm rot="5400000">
              <a:off x="9742575" y="-1686829"/>
              <a:ext cx="1488559" cy="6857306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Up Arrow 71">
              <a:extLst>
                <a:ext uri="{FF2B5EF4-FFF2-40B4-BE49-F238E27FC236}">
                  <a16:creationId xmlns:a16="http://schemas.microsoft.com/office/drawing/2014/main" id="{3BA9C56D-2145-4B47-A250-7ABE5742373A}"/>
                </a:ext>
              </a:extLst>
            </p:cNvPr>
            <p:cNvSpPr/>
            <p:nvPr/>
          </p:nvSpPr>
          <p:spPr>
            <a:xfrm rot="5400000">
              <a:off x="9070628" y="542681"/>
              <a:ext cx="1488559" cy="5208613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Up Arrow 72">
              <a:extLst>
                <a:ext uri="{FF2B5EF4-FFF2-40B4-BE49-F238E27FC236}">
                  <a16:creationId xmlns:a16="http://schemas.microsoft.com/office/drawing/2014/main" id="{CBE82574-D75A-B74C-925B-A38C2542FDB0}"/>
                </a:ext>
              </a:extLst>
            </p:cNvPr>
            <p:cNvSpPr/>
            <p:nvPr/>
          </p:nvSpPr>
          <p:spPr>
            <a:xfrm rot="5400000">
              <a:off x="8475005" y="2611079"/>
              <a:ext cx="1488559" cy="3872788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Up Arrow 73">
              <a:extLst>
                <a:ext uri="{FF2B5EF4-FFF2-40B4-BE49-F238E27FC236}">
                  <a16:creationId xmlns:a16="http://schemas.microsoft.com/office/drawing/2014/main" id="{8CAB8ED3-C7D4-6F4C-9535-353A9891158C}"/>
                </a:ext>
              </a:extLst>
            </p:cNvPr>
            <p:cNvSpPr/>
            <p:nvPr/>
          </p:nvSpPr>
          <p:spPr>
            <a:xfrm rot="5400000">
              <a:off x="7860513" y="4512045"/>
              <a:ext cx="1488559" cy="2774211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7CA0878A-48B9-7443-9ECE-0B62FE983BB2}"/>
              </a:ext>
            </a:extLst>
          </p:cNvPr>
          <p:cNvSpPr txBox="1"/>
          <p:nvPr/>
        </p:nvSpPr>
        <p:spPr>
          <a:xfrm>
            <a:off x="1279724" y="2287105"/>
            <a:ext cx="4901342" cy="39241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##%</a:t>
            </a:r>
          </a:p>
          <a:p>
            <a:pPr algn="ctr"/>
            <a:r>
              <a:rPr lang="en-US" sz="54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increase in </a:t>
            </a:r>
            <a:br>
              <a:rPr lang="en-US" sz="40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</a:br>
            <a:r>
              <a:rPr lang="en-US" sz="40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knowledge gain</a:t>
            </a:r>
          </a:p>
          <a:p>
            <a:pPr algn="ctr"/>
            <a:r>
              <a:rPr lang="en-US" sz="4000" b="1" dirty="0">
                <a:solidFill>
                  <a:srgbClr val="057878"/>
                </a:solidFill>
                <a:latin typeface="Franklin Gothic Medium" panose="020B0603020102020204" pitchFamily="34" charset="0"/>
              </a:rPr>
              <a:t>in 2024-2025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5968E1-F153-C34E-A3B8-AF637ACBD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823" y="6896670"/>
            <a:ext cx="4417320" cy="110433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393D624-B65F-4B42-A327-0B02547ABBC2}"/>
              </a:ext>
            </a:extLst>
          </p:cNvPr>
          <p:cNvSpPr txBox="1"/>
          <p:nvPr/>
        </p:nvSpPr>
        <p:spPr>
          <a:xfrm>
            <a:off x="425499" y="481517"/>
            <a:ext cx="61361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[Program Name] Impact</a:t>
            </a:r>
          </a:p>
        </p:txBody>
      </p:sp>
    </p:spTree>
    <p:extLst>
      <p:ext uri="{BB962C8B-B14F-4D97-AF65-F5344CB8AC3E}">
        <p14:creationId xmlns:p14="http://schemas.microsoft.com/office/powerpoint/2010/main" val="3132093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9b32134-930b-47a0-ae68-920ef1df7e99}" enabled="1" method="Privileged" siteId="{31fa3fc8-0d67-4b00-8f5a-3a9a69c281b8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11644</TotalTime>
  <Words>47</Words>
  <Application>Microsoft Office PowerPoint</Application>
  <PresentationFormat>Custom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EverFi</dc:creator>
  <cp:lastModifiedBy>Priyal Patel</cp:lastModifiedBy>
  <cp:revision>49</cp:revision>
  <dcterms:created xsi:type="dcterms:W3CDTF">2019-07-08T16:08:30Z</dcterms:created>
  <dcterms:modified xsi:type="dcterms:W3CDTF">2024-10-15T14:40:46Z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Sensitivity: Public</vt:lpwstr>
  </property>
</Properties>
</file>