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716" r:id="rId1"/>
    <p:sldMasterId id="2147483648" r:id="rId2"/>
  </p:sldMasterIdLst>
  <p:sldIdLst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</p:sldIdLst>
  <p:sldSz cx="9144000" cy="5143500" type="screen16x9"/>
  <p:notesSz cx="6858000" cy="9144000"/>
  <p:defaultTextStyle>
    <a:defPPr>
      <a:defRPr lang="en-US"/>
    </a:defPPr>
    <a:lvl1pPr algn="l" defTabSz="407988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07988" indent="49213" algn="l" defTabSz="407988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815975" indent="98425" algn="l" defTabSz="407988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223963" indent="147638" algn="l" defTabSz="407988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631950" indent="196850" algn="l" defTabSz="407988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latin typeface="Lato Black"/>
                <a:cs typeface="Lato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6E574BE-81AD-B54B-8B3C-57DE4B0050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C4D336F-65B4-D44C-BC1B-6BECD842EB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187E4A-5378-A04F-97C8-5C44DBE0F1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0741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FC3407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41F973D-D14E-4A47-9E9C-F1477A07D9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C734E12-6344-0148-A32B-F9C4FF545F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1022C0-238C-764F-A89A-5280989403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72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3"/>
          </a:xfrm>
        </p:spPr>
        <p:txBody>
          <a:bodyPr/>
          <a:lstStyle>
            <a:lvl1pPr>
              <a:defRPr sz="28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3"/>
          </a:xfrm>
        </p:spPr>
        <p:txBody>
          <a:bodyPr/>
          <a:lstStyle>
            <a:lvl1pPr>
              <a:defRPr sz="28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98D71-F0BE-3144-9283-680348BB08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05343-C7ED-ED44-BB0F-4B04319795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CB901F-8CA0-7441-B634-79DF44049E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37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>
                <a:solidFill>
                  <a:srgbClr val="FC3407"/>
                </a:solidFill>
              </a:defRPr>
            </a:lvl1pPr>
            <a:lvl2pPr marL="408194" indent="0">
              <a:buNone/>
              <a:defRPr sz="1800" b="1"/>
            </a:lvl2pPr>
            <a:lvl3pPr marL="816388" indent="0">
              <a:buNone/>
              <a:defRPr sz="1600" b="1"/>
            </a:lvl3pPr>
            <a:lvl4pPr marL="1224582" indent="0">
              <a:buNone/>
              <a:defRPr sz="1400" b="1"/>
            </a:lvl4pPr>
            <a:lvl5pPr marL="1632776" indent="0">
              <a:buNone/>
              <a:defRPr sz="1400" b="1"/>
            </a:lvl5pPr>
            <a:lvl6pPr marL="2040969" indent="0">
              <a:buNone/>
              <a:defRPr sz="1400" b="1"/>
            </a:lvl6pPr>
            <a:lvl7pPr marL="2449163" indent="0">
              <a:buNone/>
              <a:defRPr sz="1400" b="1"/>
            </a:lvl7pPr>
            <a:lvl8pPr marL="2857357" indent="0">
              <a:buNone/>
              <a:defRPr sz="1400" b="1"/>
            </a:lvl8pPr>
            <a:lvl9pPr marL="3265551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800">
                <a:solidFill>
                  <a:srgbClr val="FC3407"/>
                </a:solidFill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>
                <a:solidFill>
                  <a:srgbClr val="FC3407"/>
                </a:solidFill>
              </a:defRPr>
            </a:lvl1pPr>
            <a:lvl2pPr marL="408194" indent="0">
              <a:buNone/>
              <a:defRPr sz="1800" b="1"/>
            </a:lvl2pPr>
            <a:lvl3pPr marL="816388" indent="0">
              <a:buNone/>
              <a:defRPr sz="1600" b="1"/>
            </a:lvl3pPr>
            <a:lvl4pPr marL="1224582" indent="0">
              <a:buNone/>
              <a:defRPr sz="1400" b="1"/>
            </a:lvl4pPr>
            <a:lvl5pPr marL="1632776" indent="0">
              <a:buNone/>
              <a:defRPr sz="1400" b="1"/>
            </a:lvl5pPr>
            <a:lvl6pPr marL="2040969" indent="0">
              <a:buNone/>
              <a:defRPr sz="1400" b="1"/>
            </a:lvl6pPr>
            <a:lvl7pPr marL="2449163" indent="0">
              <a:buNone/>
              <a:defRPr sz="1400" b="1"/>
            </a:lvl7pPr>
            <a:lvl8pPr marL="2857357" indent="0">
              <a:buNone/>
              <a:defRPr sz="1400" b="1"/>
            </a:lvl8pPr>
            <a:lvl9pPr marL="3265551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800">
                <a:solidFill>
                  <a:srgbClr val="FC3407"/>
                </a:solidFill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3366AB6-9926-544D-9777-AFBA3B0222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A629F4A-61C5-F74C-8220-77533C355B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7A852A-2674-714D-9DCF-5CDDE8D421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1519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961" y="692056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Lato Bold"/>
                <a:cs typeface="Lato Bol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C10EB9C-3197-BB45-8793-8885691717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5AFFCF8-8CA2-1143-9E13-78CF53C51D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C9B620-336E-7A41-AB87-6E28088CFE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81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BDDCE7E2-6777-5B46-8C69-4508874E03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AD6FC2D-FAD6-6C47-AF9F-E7B22D5781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08AF91-CCA5-F245-96C5-6F6429AAA4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89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76507"/>
            <a:ext cx="3008313" cy="770528"/>
          </a:xfrm>
          <a:prstGeom prst="rect">
            <a:avLst/>
          </a:prstGeom>
        </p:spPr>
        <p:txBody>
          <a:bodyPr anchor="b"/>
          <a:lstStyle>
            <a:lvl1pPr algn="l">
              <a:defRPr sz="1600" b="0" i="0">
                <a:latin typeface="Lato Black"/>
                <a:cs typeface="Lato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76507"/>
            <a:ext cx="5111750" cy="3918116"/>
          </a:xfrm>
        </p:spPr>
        <p:txBody>
          <a:bodyPr/>
          <a:lstStyle>
            <a:lvl1pPr>
              <a:defRPr sz="2400"/>
            </a:lvl1pPr>
            <a:lvl2pPr>
              <a:defRPr sz="2500">
                <a:solidFill>
                  <a:srgbClr val="FC3407"/>
                </a:solidFill>
              </a:defRPr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47035"/>
            <a:ext cx="3008313" cy="3147588"/>
          </a:xfrm>
        </p:spPr>
        <p:txBody>
          <a:bodyPr/>
          <a:lstStyle>
            <a:lvl1pPr marL="0" indent="0">
              <a:buNone/>
              <a:defRPr sz="1300" b="0" i="0">
                <a:solidFill>
                  <a:srgbClr val="FC3407"/>
                </a:solidFill>
                <a:latin typeface="Lato Black Italic"/>
                <a:cs typeface="Lato Black Italic"/>
              </a:defRPr>
            </a:lvl1pPr>
            <a:lvl2pPr marL="408194" indent="0">
              <a:buNone/>
              <a:defRPr sz="1100"/>
            </a:lvl2pPr>
            <a:lvl3pPr marL="816388" indent="0">
              <a:buNone/>
              <a:defRPr sz="900"/>
            </a:lvl3pPr>
            <a:lvl4pPr marL="1224582" indent="0">
              <a:buNone/>
              <a:defRPr sz="800"/>
            </a:lvl4pPr>
            <a:lvl5pPr marL="1632776" indent="0">
              <a:buNone/>
              <a:defRPr sz="800"/>
            </a:lvl5pPr>
            <a:lvl6pPr marL="2040969" indent="0">
              <a:buNone/>
              <a:defRPr sz="800"/>
            </a:lvl6pPr>
            <a:lvl7pPr marL="2449163" indent="0">
              <a:buNone/>
              <a:defRPr sz="800"/>
            </a:lvl7pPr>
            <a:lvl8pPr marL="2857357" indent="0">
              <a:buNone/>
              <a:defRPr sz="800"/>
            </a:lvl8pPr>
            <a:lvl9pPr marL="3265551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65C87-775D-F54E-A700-B3F40B60C1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8AEAA-6FCF-C648-8608-225FADFF77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42C1E0-EB79-5940-9ED3-63B01E3EC4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1207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1800" b="0" i="0">
                <a:latin typeface="Lato Bold"/>
                <a:cs typeface="Lato 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24467"/>
            <a:ext cx="5486400" cy="2921213"/>
          </a:xfrm>
        </p:spPr>
        <p:txBody>
          <a:bodyPr rtlCol="0">
            <a:normAutofit/>
          </a:bodyPr>
          <a:lstStyle>
            <a:lvl1pPr marL="0" indent="0">
              <a:buNone/>
              <a:defRPr sz="2900"/>
            </a:lvl1pPr>
            <a:lvl2pPr marL="408194" indent="0">
              <a:buNone/>
              <a:defRPr sz="2500"/>
            </a:lvl2pPr>
            <a:lvl3pPr marL="816388" indent="0">
              <a:buNone/>
              <a:defRPr sz="2100"/>
            </a:lvl3pPr>
            <a:lvl4pPr marL="1224582" indent="0">
              <a:buNone/>
              <a:defRPr sz="1800"/>
            </a:lvl4pPr>
            <a:lvl5pPr marL="1632776" indent="0">
              <a:buNone/>
              <a:defRPr sz="1800"/>
            </a:lvl5pPr>
            <a:lvl6pPr marL="2040969" indent="0">
              <a:buNone/>
              <a:defRPr sz="1800"/>
            </a:lvl6pPr>
            <a:lvl7pPr marL="2449163" indent="0">
              <a:buNone/>
              <a:defRPr sz="1800"/>
            </a:lvl7pPr>
            <a:lvl8pPr marL="2857357" indent="0">
              <a:buNone/>
              <a:defRPr sz="1800"/>
            </a:lvl8pPr>
            <a:lvl9pPr marL="3265551" indent="0">
              <a:buNone/>
              <a:defRPr sz="18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300">
                <a:solidFill>
                  <a:srgbClr val="FC3407"/>
                </a:solidFill>
              </a:defRPr>
            </a:lvl1pPr>
            <a:lvl2pPr marL="408194" indent="0">
              <a:buNone/>
              <a:defRPr sz="1100"/>
            </a:lvl2pPr>
            <a:lvl3pPr marL="816388" indent="0">
              <a:buNone/>
              <a:defRPr sz="900"/>
            </a:lvl3pPr>
            <a:lvl4pPr marL="1224582" indent="0">
              <a:buNone/>
              <a:defRPr sz="800"/>
            </a:lvl4pPr>
            <a:lvl5pPr marL="1632776" indent="0">
              <a:buNone/>
              <a:defRPr sz="800"/>
            </a:lvl5pPr>
            <a:lvl6pPr marL="2040969" indent="0">
              <a:buNone/>
              <a:defRPr sz="800"/>
            </a:lvl6pPr>
            <a:lvl7pPr marL="2449163" indent="0">
              <a:buNone/>
              <a:defRPr sz="800"/>
            </a:lvl7pPr>
            <a:lvl8pPr marL="2857357" indent="0">
              <a:buNone/>
              <a:defRPr sz="800"/>
            </a:lvl8pPr>
            <a:lvl9pPr marL="3265551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3AA93-4511-FE49-88CC-5DA03556FD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85EF6-717C-5C47-BDA0-6574EA00C9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230910-F403-7E4D-8B48-C473D0C6AA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28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27424-31C5-7C41-973B-6153CA8265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Gill Sans MT" panose="020B0502020104020203" pitchFamily="34" charset="77"/>
              </a:defRPr>
            </a:lvl1pPr>
          </a:lstStyle>
          <a:p>
            <a:fld id="{38406F7F-5E62-934C-99A2-0E8598420C95}" type="datetimeFigureOut">
              <a:rPr lang="en-US" altLang="en-US"/>
              <a:pPr/>
              <a:t>9/9/19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768B9-AB29-2A4E-BEEA-1010CA2A7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998A2-5929-394C-ABAF-845F929B4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9295C-A9F3-8F4E-B9A6-22B50E35C7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075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>
            <a:extLst>
              <a:ext uri="{FF2B5EF4-FFF2-40B4-BE49-F238E27FC236}">
                <a16:creationId xmlns:a16="http://schemas.microsoft.com/office/drawing/2014/main" id="{E684BFA5-99F2-A64C-B5AB-F2E23EBD77A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3821113"/>
            <a:ext cx="7886700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8155C5-635A-2846-9319-EF0550EBAED8}"/>
              </a:ext>
            </a:extLst>
          </p:cNvPr>
          <p:cNvSpPr/>
          <p:nvPr userDrawn="1"/>
        </p:nvSpPr>
        <p:spPr>
          <a:xfrm>
            <a:off x="0" y="5041900"/>
            <a:ext cx="9144000" cy="101600"/>
          </a:xfrm>
          <a:prstGeom prst="rect">
            <a:avLst/>
          </a:prstGeom>
          <a:solidFill>
            <a:srgbClr val="FC340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819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509B882-A81F-B948-AC84-B5D9B93316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9875" y="4678363"/>
            <a:ext cx="5761038" cy="273050"/>
          </a:xfrm>
          <a:prstGeom prst="rect">
            <a:avLst/>
          </a:prstGeom>
        </p:spPr>
        <p:txBody>
          <a:bodyPr vert="horz" lIns="81639" tIns="40819" rIns="81639" bIns="40819" rtlCol="0" anchor="ctr"/>
          <a:lstStyle>
            <a:lvl1pPr algn="l" defTabSz="408194" fontAlgn="auto">
              <a:spcBef>
                <a:spcPts val="0"/>
              </a:spcBef>
              <a:spcAft>
                <a:spcPts val="0"/>
              </a:spcAft>
              <a:defRPr sz="1100" dirty="0">
                <a:solidFill>
                  <a:srgbClr val="FC3407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10BD531-4C84-A14A-9E3E-7CC90726F5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31000" y="4678363"/>
            <a:ext cx="2133600" cy="273050"/>
          </a:xfrm>
          <a:prstGeom prst="rect">
            <a:avLst/>
          </a:prstGeom>
        </p:spPr>
        <p:txBody>
          <a:bodyPr vert="horz" wrap="square" lIns="81639" tIns="40819" rIns="81639" bIns="40819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Lato Regular" panose="020F0502020204030203" pitchFamily="34" charset="77"/>
              </a:defRPr>
            </a:lvl1pPr>
          </a:lstStyle>
          <a:p>
            <a:fld id="{F44F3270-92BD-7A4A-B1D9-2546E67B34A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0" name="Picture 10">
            <a:extLst>
              <a:ext uri="{FF2B5EF4-FFF2-40B4-BE49-F238E27FC236}">
                <a16:creationId xmlns:a16="http://schemas.microsoft.com/office/drawing/2014/main" id="{9B943FD1-D292-2C47-9D63-9BF5875A57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100013"/>
            <a:ext cx="471488" cy="488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2">
            <a:extLst>
              <a:ext uri="{FF2B5EF4-FFF2-40B4-BE49-F238E27FC236}">
                <a16:creationId xmlns:a16="http://schemas.microsoft.com/office/drawing/2014/main" id="{7DDC0BC5-8D7A-B948-9C49-E4924B503FB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163" y="173038"/>
            <a:ext cx="6035675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34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34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34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3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3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3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34" charset="-128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C01C86-7BB5-A842-AB7C-6A187E712CD8}"/>
              </a:ext>
            </a:extLst>
          </p:cNvPr>
          <p:cNvSpPr/>
          <p:nvPr/>
        </p:nvSpPr>
        <p:spPr>
          <a:xfrm>
            <a:off x="0" y="5041900"/>
            <a:ext cx="9144000" cy="101600"/>
          </a:xfrm>
          <a:prstGeom prst="rect">
            <a:avLst/>
          </a:prstGeom>
          <a:solidFill>
            <a:srgbClr val="FC340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819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270C3EEF-D909-A348-82C0-C5F3C41DA6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57175" y="1200150"/>
            <a:ext cx="8429625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9" tIns="40819" rIns="81639" bIns="408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6BF65-A71E-2B4E-84AE-B116F027C2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9875" y="4678363"/>
            <a:ext cx="5761038" cy="273050"/>
          </a:xfrm>
          <a:prstGeom prst="rect">
            <a:avLst/>
          </a:prstGeom>
        </p:spPr>
        <p:txBody>
          <a:bodyPr vert="horz" lIns="81639" tIns="40819" rIns="81639" bIns="40819" rtlCol="0" anchor="ctr"/>
          <a:lstStyle>
            <a:lvl1pPr algn="l" defTabSz="408194" fontAlgn="auto">
              <a:spcBef>
                <a:spcPts val="0"/>
              </a:spcBef>
              <a:spcAft>
                <a:spcPts val="0"/>
              </a:spcAft>
              <a:defRPr sz="1100" dirty="0">
                <a:solidFill>
                  <a:srgbClr val="FC3407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DDE66-1000-5C49-833C-F635DE1A4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31000" y="4678363"/>
            <a:ext cx="2133600" cy="273050"/>
          </a:xfrm>
          <a:prstGeom prst="rect">
            <a:avLst/>
          </a:prstGeom>
        </p:spPr>
        <p:txBody>
          <a:bodyPr vert="horz" wrap="square" lIns="81639" tIns="40819" rIns="81639" bIns="40819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Lato Regular" panose="020F0502020204030203" pitchFamily="34" charset="77"/>
              </a:defRPr>
            </a:lvl1pPr>
          </a:lstStyle>
          <a:p>
            <a:fld id="{75513479-FEFD-AF43-AA42-CA15857561F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010DB946-FB21-B349-8AA6-7DC947F0570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261938"/>
            <a:ext cx="10287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3">
            <a:extLst>
              <a:ext uri="{FF2B5EF4-FFF2-40B4-BE49-F238E27FC236}">
                <a16:creationId xmlns:a16="http://schemas.microsoft.com/office/drawing/2014/main" id="{09A7690A-7A8C-C848-B6BD-827CAF6D7B62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100013"/>
            <a:ext cx="471488" cy="488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4">
            <a:extLst>
              <a:ext uri="{FF2B5EF4-FFF2-40B4-BE49-F238E27FC236}">
                <a16:creationId xmlns:a16="http://schemas.microsoft.com/office/drawing/2014/main" id="{1D5ED13E-1D6E-1C4B-A8F2-ACA074F9A4A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913" y="123825"/>
            <a:ext cx="2782887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</p:sldLayoutIdLst>
  <p:txStyles>
    <p:titleStyle>
      <a:lvl1pPr algn="ctr" defTabSz="407988" rtl="0" fontAlgn="base"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07988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Gill Sans MT" panose="020B0502020104020203" pitchFamily="34" charset="77"/>
          <a:ea typeface="ＭＳ Ｐゴシック" panose="020B0600070205080204" pitchFamily="34" charset="-128"/>
        </a:defRPr>
      </a:lvl2pPr>
      <a:lvl3pPr algn="ctr" defTabSz="407988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Gill Sans MT" panose="020B0502020104020203" pitchFamily="34" charset="77"/>
          <a:ea typeface="ＭＳ Ｐゴシック" panose="020B0600070205080204" pitchFamily="34" charset="-128"/>
        </a:defRPr>
      </a:lvl3pPr>
      <a:lvl4pPr algn="ctr" defTabSz="407988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Gill Sans MT" panose="020B0502020104020203" pitchFamily="34" charset="77"/>
          <a:ea typeface="ＭＳ Ｐゴシック" panose="020B0600070205080204" pitchFamily="34" charset="-128"/>
        </a:defRPr>
      </a:lvl4pPr>
      <a:lvl5pPr algn="ctr" defTabSz="407988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Gill Sans MT" panose="020B0502020104020203" pitchFamily="34" charset="77"/>
          <a:ea typeface="ＭＳ Ｐゴシック" panose="020B0600070205080204" pitchFamily="34" charset="-128"/>
        </a:defRPr>
      </a:lvl5pPr>
      <a:lvl6pPr marL="457200" algn="ctr" defTabSz="407988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Gill Sans MT" panose="020B0502020104020203" pitchFamily="34" charset="77"/>
          <a:ea typeface="ＭＳ Ｐゴシック" panose="020B0600070205080204" pitchFamily="34" charset="-128"/>
        </a:defRPr>
      </a:lvl6pPr>
      <a:lvl7pPr marL="914400" algn="ctr" defTabSz="407988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Gill Sans MT" panose="020B0502020104020203" pitchFamily="34" charset="77"/>
          <a:ea typeface="ＭＳ Ｐゴシック" panose="020B0600070205080204" pitchFamily="34" charset="-128"/>
        </a:defRPr>
      </a:lvl7pPr>
      <a:lvl8pPr marL="1371600" algn="ctr" defTabSz="407988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Gill Sans MT" panose="020B0502020104020203" pitchFamily="34" charset="77"/>
          <a:ea typeface="ＭＳ Ｐゴシック" panose="020B0600070205080204" pitchFamily="34" charset="-128"/>
        </a:defRPr>
      </a:lvl8pPr>
      <a:lvl9pPr marL="1828800" algn="ctr" defTabSz="407988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Gill Sans MT" panose="020B0502020104020203" pitchFamily="34" charset="77"/>
          <a:ea typeface="ＭＳ Ｐゴシック" panose="020B0600070205080204" pitchFamily="34" charset="-128"/>
        </a:defRPr>
      </a:lvl9pPr>
    </p:titleStyle>
    <p:bodyStyle>
      <a:lvl1pPr marL="304800" indent="-304800" algn="l" defTabSz="40798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Lato Black"/>
          <a:ea typeface="ＭＳ Ｐゴシック" panose="020B0600070205080204" pitchFamily="34" charset="-128"/>
          <a:cs typeface="Lato Black"/>
        </a:defRPr>
      </a:lvl1pPr>
      <a:lvl2pPr marL="661988" indent="-254000" algn="l" defTabSz="40798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500" kern="1200">
          <a:solidFill>
            <a:srgbClr val="FC3407"/>
          </a:solidFill>
          <a:latin typeface="Lato Regular"/>
          <a:ea typeface="ＭＳ Ｐゴシック" panose="020B0600070205080204" pitchFamily="34" charset="-128"/>
          <a:cs typeface="Lato Regular"/>
        </a:defRPr>
      </a:lvl2pPr>
      <a:lvl3pPr marL="1019175" indent="-203200" algn="l" defTabSz="40798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427163" indent="-203200" algn="l" defTabSz="40798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Lato Light"/>
          <a:ea typeface="ＭＳ Ｐゴシック" panose="020B0600070205080204" pitchFamily="34" charset="-128"/>
          <a:cs typeface="Lato Light"/>
        </a:defRPr>
      </a:lvl4pPr>
      <a:lvl5pPr marL="1836738" indent="-203200" algn="l" defTabSz="40798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Lato Light"/>
          <a:ea typeface="ＭＳ Ｐゴシック" panose="020B0600070205080204" pitchFamily="34" charset="-128"/>
          <a:cs typeface="Lato Light"/>
        </a:defRPr>
      </a:lvl5pPr>
      <a:lvl6pPr marL="2245066" indent="-204097" algn="l" defTabSz="40819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260" indent="-204097" algn="l" defTabSz="40819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454" indent="-204097" algn="l" defTabSz="40819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648" indent="-204097" algn="l" defTabSz="40819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8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94" algn="l" defTabSz="408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88" algn="l" defTabSz="408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82" algn="l" defTabSz="408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76" algn="l" defTabSz="408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969" algn="l" defTabSz="408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163" algn="l" defTabSz="408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57" algn="l" defTabSz="408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551" algn="l" defTabSz="408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2">
            <a:extLst>
              <a:ext uri="{FF2B5EF4-FFF2-40B4-BE49-F238E27FC236}">
                <a16:creationId xmlns:a16="http://schemas.microsoft.com/office/drawing/2014/main" id="{D8B94EA5-346C-7D49-88BF-825C7DC57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4822" y="1693863"/>
            <a:ext cx="631435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5400" dirty="0">
                <a:latin typeface="Lato" panose="020F0502020204030203" pitchFamily="34" charset="77"/>
              </a:rPr>
              <a:t>Character Playbook </a:t>
            </a:r>
          </a:p>
          <a:p>
            <a:pPr algn="ctr"/>
            <a:r>
              <a:rPr lang="en-US" altLang="en-US" sz="5400" dirty="0">
                <a:latin typeface="Lato" panose="020F0502020204030203" pitchFamily="34" charset="77"/>
              </a:rPr>
              <a:t>True or False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F573F0-E97A-9747-8345-C610FE691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29200"/>
            <a:ext cx="9144000" cy="114300"/>
          </a:xfrm>
          <a:prstGeom prst="rect">
            <a:avLst/>
          </a:prstGeom>
          <a:solidFill>
            <a:srgbClr val="40AE4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0819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10">
            <a:extLst>
              <a:ext uri="{FF2B5EF4-FFF2-40B4-BE49-F238E27FC236}">
                <a16:creationId xmlns:a16="http://schemas.microsoft.com/office/drawing/2014/main" id="{C4C6232E-DBC1-C74A-A801-BC0C9CFCD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656" y="1111545"/>
            <a:ext cx="6994688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000" dirty="0">
                <a:solidFill>
                  <a:srgbClr val="40AE49"/>
                </a:solidFill>
                <a:latin typeface="Lato" panose="020F0502020204030203" pitchFamily="34" charset="77"/>
              </a:rPr>
              <a:t>An example of unspoken peer pressure is wanting to wear an expensive brand of jeans just because all of your friends are wearing them.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99260B-36F5-BD44-8EBF-BDC458F50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29200"/>
            <a:ext cx="9144000" cy="114300"/>
          </a:xfrm>
          <a:prstGeom prst="rect">
            <a:avLst/>
          </a:prstGeom>
          <a:solidFill>
            <a:srgbClr val="40AE4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0819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10">
            <a:extLst>
              <a:ext uri="{FF2B5EF4-FFF2-40B4-BE49-F238E27FC236}">
                <a16:creationId xmlns:a16="http://schemas.microsoft.com/office/drawing/2014/main" id="{87E1FF00-275D-A04B-9601-DE8598F0F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325" y="1247775"/>
            <a:ext cx="69913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600" dirty="0">
                <a:solidFill>
                  <a:srgbClr val="40AE49"/>
                </a:solidFill>
                <a:latin typeface="Lato" panose="020F0502020204030203" pitchFamily="34" charset="77"/>
              </a:rPr>
              <a:t>TRUE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7CA858-7F51-EC4E-857E-E7D71B2F7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29200"/>
            <a:ext cx="9144000" cy="114300"/>
          </a:xfrm>
          <a:prstGeom prst="rect">
            <a:avLst/>
          </a:prstGeom>
          <a:solidFill>
            <a:srgbClr val="40AE4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0819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0">
            <a:extLst>
              <a:ext uri="{FF2B5EF4-FFF2-40B4-BE49-F238E27FC236}">
                <a16:creationId xmlns:a16="http://schemas.microsoft.com/office/drawing/2014/main" id="{BFF45133-BA01-1741-B2D1-A5AFA1F84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325" y="1787525"/>
            <a:ext cx="69913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000" dirty="0">
                <a:solidFill>
                  <a:srgbClr val="40AE49"/>
                </a:solidFill>
                <a:latin typeface="Lato" panose="020F0502020204030203" pitchFamily="34" charset="77"/>
              </a:rPr>
              <a:t>The media can affect how we think and act.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13E531-E8A1-4343-A978-A76AEB9A5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29200"/>
            <a:ext cx="9144000" cy="114300"/>
          </a:xfrm>
          <a:prstGeom prst="rect">
            <a:avLst/>
          </a:prstGeom>
          <a:solidFill>
            <a:srgbClr val="40AE4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0819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10">
            <a:extLst>
              <a:ext uri="{FF2B5EF4-FFF2-40B4-BE49-F238E27FC236}">
                <a16:creationId xmlns:a16="http://schemas.microsoft.com/office/drawing/2014/main" id="{9AD39EF7-B0AD-3D42-A518-6D5788317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325" y="1247775"/>
            <a:ext cx="69913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600" dirty="0">
                <a:solidFill>
                  <a:srgbClr val="40AE49"/>
                </a:solidFill>
                <a:latin typeface="Lato" panose="020F0502020204030203" pitchFamily="34" charset="77"/>
              </a:rPr>
              <a:t>TRUE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231917-20E6-8045-A22E-589B0E26F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29200"/>
            <a:ext cx="9144000" cy="114300"/>
          </a:xfrm>
          <a:prstGeom prst="rect">
            <a:avLst/>
          </a:prstGeom>
          <a:solidFill>
            <a:srgbClr val="40AE4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0819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0">
            <a:extLst>
              <a:ext uri="{FF2B5EF4-FFF2-40B4-BE49-F238E27FC236}">
                <a16:creationId xmlns:a16="http://schemas.microsoft.com/office/drawing/2014/main" id="{50653BE5-DAD7-0C41-AABB-DF0BDE7B3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325" y="1417638"/>
            <a:ext cx="699135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000" dirty="0">
                <a:solidFill>
                  <a:srgbClr val="40AE49"/>
                </a:solidFill>
                <a:latin typeface="Lato" panose="020F0502020204030203" pitchFamily="34" charset="77"/>
              </a:rPr>
              <a:t>A friend stopping you from stealing is an example of negative peer pressure.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1B9D48-E526-2A41-A77A-E208391F3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29200"/>
            <a:ext cx="9144000" cy="114300"/>
          </a:xfrm>
          <a:prstGeom prst="rect">
            <a:avLst/>
          </a:prstGeom>
          <a:solidFill>
            <a:srgbClr val="40AE4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0819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0">
            <a:extLst>
              <a:ext uri="{FF2B5EF4-FFF2-40B4-BE49-F238E27FC236}">
                <a16:creationId xmlns:a16="http://schemas.microsoft.com/office/drawing/2014/main" id="{B16970AE-F44F-EB40-B68F-7CD084D49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325" y="1247775"/>
            <a:ext cx="69913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600" dirty="0">
                <a:solidFill>
                  <a:srgbClr val="40AE49"/>
                </a:solidFill>
                <a:latin typeface="Lato" panose="020F0502020204030203" pitchFamily="34" charset="77"/>
              </a:rPr>
              <a:t>FALSE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CC3629-0D9B-BF4F-A78A-34A2DF5A0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29200"/>
            <a:ext cx="9144000" cy="114300"/>
          </a:xfrm>
          <a:prstGeom prst="rect">
            <a:avLst/>
          </a:prstGeom>
          <a:solidFill>
            <a:srgbClr val="40AE4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0819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0">
            <a:extLst>
              <a:ext uri="{FF2B5EF4-FFF2-40B4-BE49-F238E27FC236}">
                <a16:creationId xmlns:a16="http://schemas.microsoft.com/office/drawing/2014/main" id="{3FA1FDC5-11FE-3B44-BEE3-D06FDAADB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325" y="1171575"/>
            <a:ext cx="699135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000" dirty="0">
                <a:solidFill>
                  <a:srgbClr val="40AE49"/>
                </a:solidFill>
                <a:latin typeface="Lato" panose="020F0502020204030203" pitchFamily="34" charset="77"/>
              </a:rPr>
              <a:t>Your view of the world is shaped by your friends, family, teachers, classmates, pop culture and more.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A9BA65-1A33-F549-9BAA-1449DDB93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29200"/>
            <a:ext cx="9144000" cy="114300"/>
          </a:xfrm>
          <a:prstGeom prst="rect">
            <a:avLst/>
          </a:prstGeom>
          <a:solidFill>
            <a:srgbClr val="40AE4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0819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0">
            <a:extLst>
              <a:ext uri="{FF2B5EF4-FFF2-40B4-BE49-F238E27FC236}">
                <a16:creationId xmlns:a16="http://schemas.microsoft.com/office/drawing/2014/main" id="{D415A805-7D6E-794C-8094-AF6A74493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325" y="1247775"/>
            <a:ext cx="69913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600" dirty="0">
                <a:solidFill>
                  <a:srgbClr val="40AE49"/>
                </a:solidFill>
                <a:latin typeface="Lato" panose="020F0502020204030203" pitchFamily="34" charset="77"/>
              </a:rPr>
              <a:t>TRUE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38B687-A86A-E54C-A6CF-AE3AF302A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29200"/>
            <a:ext cx="9144000" cy="114300"/>
          </a:xfrm>
          <a:prstGeom prst="rect">
            <a:avLst/>
          </a:prstGeom>
          <a:solidFill>
            <a:srgbClr val="40AE4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0819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10">
            <a:extLst>
              <a:ext uri="{FF2B5EF4-FFF2-40B4-BE49-F238E27FC236}">
                <a16:creationId xmlns:a16="http://schemas.microsoft.com/office/drawing/2014/main" id="{A9911FCB-A47B-EF41-9735-0AE37F1A4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325" y="1417638"/>
            <a:ext cx="739837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000" dirty="0">
                <a:solidFill>
                  <a:srgbClr val="40AE49"/>
                </a:solidFill>
                <a:latin typeface="Lato" panose="020F0502020204030203" pitchFamily="34" charset="77"/>
              </a:rPr>
              <a:t>Your external relationships have no impact on the choices you make.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A8F404-F1CD-AF42-BF4E-9CE6D4401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29200"/>
            <a:ext cx="9144000" cy="114300"/>
          </a:xfrm>
          <a:prstGeom prst="rect">
            <a:avLst/>
          </a:prstGeom>
          <a:solidFill>
            <a:srgbClr val="40AE4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0819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10">
            <a:extLst>
              <a:ext uri="{FF2B5EF4-FFF2-40B4-BE49-F238E27FC236}">
                <a16:creationId xmlns:a16="http://schemas.microsoft.com/office/drawing/2014/main" id="{8C4DA5F0-B507-754D-A826-475700DFF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325" y="1247775"/>
            <a:ext cx="69913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600" dirty="0">
                <a:solidFill>
                  <a:srgbClr val="40AE49"/>
                </a:solidFill>
                <a:latin typeface="Lato" panose="020F0502020204030203" pitchFamily="34" charset="77"/>
              </a:rPr>
              <a:t>FALSE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10A20D-D9FA-5A40-9A2D-B8C344435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29200"/>
            <a:ext cx="9144000" cy="114300"/>
          </a:xfrm>
          <a:prstGeom prst="rect">
            <a:avLst/>
          </a:prstGeom>
          <a:solidFill>
            <a:srgbClr val="40AE4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0819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Box 10">
            <a:extLst>
              <a:ext uri="{FF2B5EF4-FFF2-40B4-BE49-F238E27FC236}">
                <a16:creationId xmlns:a16="http://schemas.microsoft.com/office/drawing/2014/main" id="{073DEA43-0DB5-D74C-A178-B827898DE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325" y="1417638"/>
            <a:ext cx="699135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000" dirty="0">
                <a:solidFill>
                  <a:srgbClr val="40AE49"/>
                </a:solidFill>
                <a:latin typeface="Lato" panose="020F0502020204030203" pitchFamily="34" charset="77"/>
              </a:rPr>
              <a:t>Advertisements don’t always portray people in realistic ways.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A15691-6974-444F-9869-4DF1A42BD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29200"/>
            <a:ext cx="9144000" cy="114300"/>
          </a:xfrm>
          <a:prstGeom prst="rect">
            <a:avLst/>
          </a:prstGeom>
          <a:solidFill>
            <a:srgbClr val="40AE4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0819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0">
            <a:extLst>
              <a:ext uri="{FF2B5EF4-FFF2-40B4-BE49-F238E27FC236}">
                <a16:creationId xmlns:a16="http://schemas.microsoft.com/office/drawing/2014/main" id="{61C408F0-5F84-834B-A6DC-DC89E3177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325" y="1417638"/>
            <a:ext cx="737951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000" dirty="0">
                <a:solidFill>
                  <a:srgbClr val="40AE49"/>
                </a:solidFill>
                <a:latin typeface="Lato" panose="020F0502020204030203" pitchFamily="34" charset="77"/>
              </a:rPr>
              <a:t>Having a solid sense of who you are is the best way to make sure you are acting according to your sense of what is right and wrong.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24ED05-8E26-BD44-AFAE-988F7679C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29200"/>
            <a:ext cx="9144000" cy="114300"/>
          </a:xfrm>
          <a:prstGeom prst="rect">
            <a:avLst/>
          </a:prstGeom>
          <a:solidFill>
            <a:srgbClr val="40AE4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0819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10">
            <a:extLst>
              <a:ext uri="{FF2B5EF4-FFF2-40B4-BE49-F238E27FC236}">
                <a16:creationId xmlns:a16="http://schemas.microsoft.com/office/drawing/2014/main" id="{9F28D57E-EDAC-FD40-98FA-E725AA55D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325" y="1247775"/>
            <a:ext cx="69913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600" dirty="0">
                <a:solidFill>
                  <a:srgbClr val="40AE49"/>
                </a:solidFill>
                <a:latin typeface="Lato" panose="020F0502020204030203" pitchFamily="34" charset="77"/>
              </a:rPr>
              <a:t>TRUE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725AA3-BADF-7541-9B46-42349EBC4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29200"/>
            <a:ext cx="9144000" cy="114300"/>
          </a:xfrm>
          <a:prstGeom prst="rect">
            <a:avLst/>
          </a:prstGeom>
          <a:solidFill>
            <a:srgbClr val="40AE4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0819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10">
            <a:extLst>
              <a:ext uri="{FF2B5EF4-FFF2-40B4-BE49-F238E27FC236}">
                <a16:creationId xmlns:a16="http://schemas.microsoft.com/office/drawing/2014/main" id="{560F34AB-80B6-0848-809D-3900F1611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325" y="1247775"/>
            <a:ext cx="69913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600" dirty="0">
                <a:solidFill>
                  <a:srgbClr val="40AE49"/>
                </a:solidFill>
                <a:latin typeface="Lato" panose="020F0502020204030203" pitchFamily="34" charset="77"/>
              </a:rPr>
              <a:t>TRUE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C8C95F-F4DA-394E-BB5F-D663C2BB8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29200"/>
            <a:ext cx="9144000" cy="114300"/>
          </a:xfrm>
          <a:prstGeom prst="rect">
            <a:avLst/>
          </a:prstGeom>
          <a:solidFill>
            <a:srgbClr val="40AE4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0819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Box 10">
            <a:extLst>
              <a:ext uri="{FF2B5EF4-FFF2-40B4-BE49-F238E27FC236}">
                <a16:creationId xmlns:a16="http://schemas.microsoft.com/office/drawing/2014/main" id="{1ABD4BD8-2B09-204A-A41C-259F2F124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325" y="1787525"/>
            <a:ext cx="69913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000" dirty="0">
                <a:solidFill>
                  <a:srgbClr val="40AE49"/>
                </a:solidFill>
                <a:latin typeface="Lato" panose="020F0502020204030203" pitchFamily="34" charset="77"/>
              </a:rPr>
              <a:t>The word “media” refers to education.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F40C87-DF96-4849-B4E7-6AC3B83F1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29200"/>
            <a:ext cx="9144000" cy="114300"/>
          </a:xfrm>
          <a:prstGeom prst="rect">
            <a:avLst/>
          </a:prstGeom>
          <a:solidFill>
            <a:srgbClr val="40AE4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0819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10">
            <a:extLst>
              <a:ext uri="{FF2B5EF4-FFF2-40B4-BE49-F238E27FC236}">
                <a16:creationId xmlns:a16="http://schemas.microsoft.com/office/drawing/2014/main" id="{90E8E3D2-52EE-7F44-A8D7-329A83AF9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325" y="1247775"/>
            <a:ext cx="69913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600" dirty="0">
                <a:solidFill>
                  <a:srgbClr val="40AE49"/>
                </a:solidFill>
                <a:latin typeface="Lato" panose="020F0502020204030203" pitchFamily="34" charset="77"/>
              </a:rPr>
              <a:t>FALSE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DD3623-D819-A346-91A1-8EA919004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29200"/>
            <a:ext cx="9144000" cy="114300"/>
          </a:xfrm>
          <a:prstGeom prst="rect">
            <a:avLst/>
          </a:prstGeom>
          <a:solidFill>
            <a:srgbClr val="40AE4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0819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Box 10">
            <a:extLst>
              <a:ext uri="{FF2B5EF4-FFF2-40B4-BE49-F238E27FC236}">
                <a16:creationId xmlns:a16="http://schemas.microsoft.com/office/drawing/2014/main" id="{5C3B3D90-0FFF-BF42-98C7-68F43381A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325" y="1787525"/>
            <a:ext cx="69913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000" dirty="0">
                <a:solidFill>
                  <a:srgbClr val="40AE49"/>
                </a:solidFill>
                <a:latin typeface="Lato" panose="020F0502020204030203" pitchFamily="34" charset="77"/>
              </a:rPr>
              <a:t>Peer influences are always positive.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469FAA-85BF-0E4D-9DDF-EF7507566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29200"/>
            <a:ext cx="9144000" cy="114300"/>
          </a:xfrm>
          <a:prstGeom prst="rect">
            <a:avLst/>
          </a:prstGeom>
          <a:solidFill>
            <a:srgbClr val="40AE4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0819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10">
            <a:extLst>
              <a:ext uri="{FF2B5EF4-FFF2-40B4-BE49-F238E27FC236}">
                <a16:creationId xmlns:a16="http://schemas.microsoft.com/office/drawing/2014/main" id="{3B651307-058A-0E41-B8B4-9E0A5A06C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325" y="1247775"/>
            <a:ext cx="69913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600" dirty="0">
                <a:solidFill>
                  <a:srgbClr val="40AE49"/>
                </a:solidFill>
                <a:latin typeface="Lato" panose="020F0502020204030203" pitchFamily="34" charset="77"/>
              </a:rPr>
              <a:t>FALSE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8251B4-CA37-874D-8D41-193A499D8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29200"/>
            <a:ext cx="9144000" cy="114300"/>
          </a:xfrm>
          <a:prstGeom prst="rect">
            <a:avLst/>
          </a:prstGeom>
          <a:solidFill>
            <a:srgbClr val="40AE4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0819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10">
            <a:extLst>
              <a:ext uri="{FF2B5EF4-FFF2-40B4-BE49-F238E27FC236}">
                <a16:creationId xmlns:a16="http://schemas.microsoft.com/office/drawing/2014/main" id="{CCB45F46-D4FB-E640-9289-68EEE0524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325" y="1417638"/>
            <a:ext cx="69913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000" dirty="0">
                <a:solidFill>
                  <a:srgbClr val="40AE49"/>
                </a:solidFill>
                <a:latin typeface="Lato" panose="020F0502020204030203" pitchFamily="34" charset="77"/>
              </a:rPr>
              <a:t>It is impossible to become addicted to using social media.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220EA1-B795-1741-9642-61871C6E8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29200"/>
            <a:ext cx="9144000" cy="114300"/>
          </a:xfrm>
          <a:prstGeom prst="rect">
            <a:avLst/>
          </a:prstGeom>
          <a:solidFill>
            <a:srgbClr val="40AE4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0819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10">
            <a:extLst>
              <a:ext uri="{FF2B5EF4-FFF2-40B4-BE49-F238E27FC236}">
                <a16:creationId xmlns:a16="http://schemas.microsoft.com/office/drawing/2014/main" id="{BD051ECA-10F3-E642-8194-4DDC5CE8D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325" y="1247775"/>
            <a:ext cx="69913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07988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600" dirty="0">
                <a:solidFill>
                  <a:srgbClr val="40AE49"/>
                </a:solidFill>
                <a:latin typeface="Lato" panose="020F0502020204030203" pitchFamily="34" charset="77"/>
              </a:rPr>
              <a:t>FALSE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3A18A2-3B09-D841-A128-B674493B7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29200"/>
            <a:ext cx="9144000" cy="114300"/>
          </a:xfrm>
          <a:prstGeom prst="rect">
            <a:avLst/>
          </a:prstGeom>
          <a:solidFill>
            <a:srgbClr val="40AE4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0819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0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imary Content Slides">
  <a:themeElements>
    <a:clrScheme name="Custom 9">
      <a:dk1>
        <a:srgbClr val="3E4646"/>
      </a:dk1>
      <a:lt1>
        <a:sysClr val="window" lastClr="FFFFFF"/>
      </a:lt1>
      <a:dk2>
        <a:srgbClr val="000000"/>
      </a:dk2>
      <a:lt2>
        <a:srgbClr val="C1C1C0"/>
      </a:lt2>
      <a:accent1>
        <a:srgbClr val="FBA927"/>
      </a:accent1>
      <a:accent2>
        <a:srgbClr val="A90F1C"/>
      </a:accent2>
      <a:accent3>
        <a:srgbClr val="149D91"/>
      </a:accent3>
      <a:accent4>
        <a:srgbClr val="6B0A2A"/>
      </a:accent4>
      <a:accent5>
        <a:srgbClr val="53BDC1"/>
      </a:accent5>
      <a:accent6>
        <a:srgbClr val="FC3407"/>
      </a:accent6>
      <a:hlink>
        <a:srgbClr val="0F7784"/>
      </a:hlink>
      <a:folHlink>
        <a:srgbClr val="B2101D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VERFI_BRANDING_POWERPOINT TEMPLATE_V2_2017_07_05" id="{2C01DABC-CE92-0A47-A3D2-DB89A5D4D6DB}" vid="{50181742-52F8-3E43-A018-8427BBD1A4C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162</Words>
  <Application>Microsoft Macintosh PowerPoint</Application>
  <PresentationFormat>On-screen Show (16:9)</PresentationFormat>
  <Paragraphs>22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Calibri</vt:lpstr>
      <vt:lpstr>Calibri Light</vt:lpstr>
      <vt:lpstr>Gill Sans MT</vt:lpstr>
      <vt:lpstr>Lato</vt:lpstr>
      <vt:lpstr>Lato Black</vt:lpstr>
      <vt:lpstr>Lato Light</vt:lpstr>
      <vt:lpstr>Lato Regular</vt:lpstr>
      <vt:lpstr>10_Custom Design</vt:lpstr>
      <vt:lpstr>Primary Content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Lilly Shapiro</dc:creator>
  <cp:lastModifiedBy>Darian Johnson</cp:lastModifiedBy>
  <cp:revision>10</cp:revision>
  <dcterms:created xsi:type="dcterms:W3CDTF">2017-07-11T17:03:13Z</dcterms:created>
  <dcterms:modified xsi:type="dcterms:W3CDTF">2019-09-09T14:54:09Z</dcterms:modified>
</cp:coreProperties>
</file>