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191000" cy="2095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77"/>
      <p:regular r:id="rId8"/>
      <p:bold r:id="rId9"/>
      <p:italic r:id="rId10"/>
      <p:boldItalic r:id="rId11"/>
    </p:embeddedFont>
    <p:embeddedFont>
      <p:font typeface="Lato Black" panose="020F0502020204030203" pitchFamily="34" charset="77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60">
          <p15:clr>
            <a:srgbClr val="A4A3A4"/>
          </p15:clr>
        </p15:guide>
        <p15:guide id="2" pos="13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16U7Qc1RF0tlhdr8wXgLJHQw3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6"/>
  </p:normalViewPr>
  <p:slideViewPr>
    <p:cSldViewPr snapToGrid="0">
      <p:cViewPr varScale="1">
        <p:scale>
          <a:sx n="335" d="100"/>
          <a:sy n="335" d="100"/>
        </p:scale>
        <p:origin x="424" y="168"/>
      </p:cViewPr>
      <p:guideLst>
        <p:guide orient="horz" pos="660"/>
        <p:guide pos="1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95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142866" y="303345"/>
            <a:ext cx="39054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142863" y="1154644"/>
            <a:ext cx="39054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 hasCustomPrompt="1"/>
          </p:nvPr>
        </p:nvSpPr>
        <p:spPr>
          <a:xfrm>
            <a:off x="142863" y="450644"/>
            <a:ext cx="39054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142863" y="1284240"/>
            <a:ext cx="39054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marL="457200" lvl="0" indent="-279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6670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ctr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142863" y="876272"/>
            <a:ext cx="3905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142863" y="181306"/>
            <a:ext cx="39054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42863" y="469527"/>
            <a:ext cx="3905400" cy="1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marL="457200" lvl="0" indent="-279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l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2863" y="181306"/>
            <a:ext cx="39054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142863" y="469527"/>
            <a:ext cx="1833300" cy="1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marL="457200" lvl="0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marL="914400" lvl="1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l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2214850" y="469527"/>
            <a:ext cx="1833300" cy="1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marL="457200" lvl="0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marL="914400" lvl="1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l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42863" y="181306"/>
            <a:ext cx="39054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42863" y="226356"/>
            <a:ext cx="1287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42863" y="566133"/>
            <a:ext cx="128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marL="457200" lvl="0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marL="914400" lvl="1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l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24698" y="183394"/>
            <a:ext cx="2918700" cy="16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2095500" y="-51"/>
            <a:ext cx="2095500" cy="209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21688" y="502405"/>
            <a:ext cx="18540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121688" y="1141994"/>
            <a:ext cx="18540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2263938" y="294994"/>
            <a:ext cx="17586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457200" lvl="0" indent="-279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l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142863" y="1723568"/>
            <a:ext cx="27495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42863" y="181306"/>
            <a:ext cx="39054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42863" y="469527"/>
            <a:ext cx="3905400" cy="1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t" anchorCtr="0">
            <a:noAutofit/>
          </a:bodyPr>
          <a:lstStyle>
            <a:lvl1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66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66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■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66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●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66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■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6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●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6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6700" algn="l" rtl="0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Clr>
                <a:schemeClr val="dk2"/>
              </a:buClr>
              <a:buSzPts val="600"/>
              <a:buFont typeface="Arial"/>
              <a:buChar char="■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3883210" y="1899829"/>
            <a:ext cx="2514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50" tIns="40350" rIns="40350" bIns="403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143200" y="184975"/>
            <a:ext cx="3905150" cy="1759975"/>
          </a:xfrm>
          <a:custGeom>
            <a:avLst/>
            <a:gdLst/>
            <a:ahLst/>
            <a:cxnLst/>
            <a:rect l="l" t="t" r="r" b="b"/>
            <a:pathLst>
              <a:path w="156206" h="70399" extrusionOk="0">
                <a:moveTo>
                  <a:pt x="80104" y="0"/>
                </a:moveTo>
                <a:lnTo>
                  <a:pt x="156206" y="0"/>
                </a:lnTo>
                <a:lnTo>
                  <a:pt x="156206" y="70399"/>
                </a:lnTo>
                <a:lnTo>
                  <a:pt x="239" y="70399"/>
                </a:lnTo>
                <a:lnTo>
                  <a:pt x="0" y="0"/>
                </a:lnTo>
                <a:lnTo>
                  <a:pt x="5345" y="31"/>
                </a:lnTo>
              </a:path>
            </a:pathLst>
          </a:custGeom>
          <a:noFill/>
          <a:ln w="19050" cap="flat" cmpd="sng">
            <a:solidFill>
              <a:srgbClr val="ED1C2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0275" tIns="15125" rIns="30275" bIns="15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322125" y="686250"/>
            <a:ext cx="23091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Congratulations to </a:t>
            </a:r>
            <a:br>
              <a:rPr lang="en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Future Goals </a:t>
            </a:r>
            <a:br>
              <a:rPr lang="en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Most Valuable Teacher</a:t>
            </a:r>
            <a:endParaRPr sz="1600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561147" y="1338444"/>
            <a:ext cx="1371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ED1C24"/>
                </a:solidFill>
                <a:latin typeface="Lato"/>
                <a:ea typeface="Lato"/>
                <a:cs typeface="Lato"/>
                <a:sym typeface="Lato"/>
              </a:rPr>
              <a:t>Persons Name</a:t>
            </a:r>
            <a:endParaRPr sz="900" b="1" i="0" u="none" strike="noStrike" cap="none">
              <a:solidFill>
                <a:srgbClr val="ED1C2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762147" y="1482975"/>
            <a:ext cx="969300" cy="1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Title and Grade</a:t>
            </a:r>
            <a:endParaRPr sz="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716422" y="1619863"/>
            <a:ext cx="1060800" cy="1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School </a:t>
            </a:r>
            <a:endParaRPr sz="8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2619222" y="125750"/>
            <a:ext cx="1255200" cy="1255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2704495" y="211023"/>
            <a:ext cx="1084500" cy="1084500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PHOTO HERE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61;p1">
            <a:extLst>
              <a:ext uri="{FF2B5EF4-FFF2-40B4-BE49-F238E27FC236}">
                <a16:creationId xmlns:a16="http://schemas.microsoft.com/office/drawing/2014/main" id="{9E3FB5F8-85AA-7D43-BAFC-A33877B874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181" b="27181"/>
          <a:stretch/>
        </p:blipFill>
        <p:spPr>
          <a:xfrm>
            <a:off x="298575" y="18125"/>
            <a:ext cx="1894596" cy="66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Macintosh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Lato Black</vt:lpstr>
      <vt:lpstr>Arial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Sasha Altschuler</cp:lastModifiedBy>
  <cp:revision>1</cp:revision>
  <dcterms:modified xsi:type="dcterms:W3CDTF">2021-02-02T14:53:44Z</dcterms:modified>
</cp:coreProperties>
</file>