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Lato"/>
      <p:regular r:id="rId24"/>
      <p:bold r:id="rId25"/>
      <p:italic r:id="rId26"/>
      <p:boldItalic r:id="rId27"/>
    </p:embeddedFont>
    <p:embeddedFont>
      <p:font typeface="Lato Light"/>
      <p:regular r:id="rId28"/>
      <p:bold r:id="rId29"/>
      <p:italic r:id="rId30"/>
      <p:boldItalic r:id="rId31"/>
    </p:embeddedFont>
    <p:embeddedFont>
      <p:font typeface="Lato Black"/>
      <p:bold r:id="rId32"/>
      <p:boldItalic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2D200454-40CA-4A62-9FC3-DE9A4176ACB9}">
      <p15:notes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r:id="rId34" roundtripDataSignature="AMtx7mhwUFn7plmWVmdeIqSIqX+zVi5W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Lato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ato-italic.fntdata"/><Relationship Id="rId25" Type="http://schemas.openxmlformats.org/officeDocument/2006/relationships/font" Target="fonts/Lato-bold.fntdata"/><Relationship Id="rId28" Type="http://schemas.openxmlformats.org/officeDocument/2006/relationships/font" Target="fonts/LatoLight-regular.fntdata"/><Relationship Id="rId27" Type="http://schemas.openxmlformats.org/officeDocument/2006/relationships/font" Target="fonts/Lat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atoLigh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atoLight-boldItalic.fntdata"/><Relationship Id="rId30" Type="http://schemas.openxmlformats.org/officeDocument/2006/relationships/font" Target="fonts/LatoLight-italic.fntdata"/><Relationship Id="rId11" Type="http://schemas.openxmlformats.org/officeDocument/2006/relationships/slide" Target="slides/slide6.xml"/><Relationship Id="rId33" Type="http://schemas.openxmlformats.org/officeDocument/2006/relationships/font" Target="fonts/LatoBlack-boldItalic.fntdata"/><Relationship Id="rId10" Type="http://schemas.openxmlformats.org/officeDocument/2006/relationships/slide" Target="slides/slide5.xml"/><Relationship Id="rId32" Type="http://schemas.openxmlformats.org/officeDocument/2006/relationships/font" Target="fonts/LatoBlack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34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eff7adabc8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eff7adabc8_0_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eff7adabc8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77" name="Google Shape;277;geff7adabc8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eff7adabc8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5" name="Google Shape;285;geff7adabc8_0_2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eff7adabc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3" name="Google Shape;293;geff7adabc8_0_2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eff7adabc8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1" name="Google Shape;301;geff7adabc8_0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eff7adabc8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9" name="Google Shape;309;geff7adabc8_0_4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eff7adabc8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7" name="Google Shape;317;geff7adabc8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eff7adabc8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5" name="Google Shape;325;geff7adabc8_0_5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34" name="Google Shape;334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4" name="Google Shape;194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Set the tone with the students through a quote about one of the following topics -- mindfulness, self help, purpose, passion</a:t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Tell the students a little bit about you. Use this template and duplicate for each special guest in attendance for the event. </a:t>
            </a:r>
            <a:endParaRPr/>
          </a:p>
        </p:txBody>
      </p:sp>
      <p:sp>
        <p:nvSpPr>
          <p:cNvPr id="212" name="Google Shape;21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Hear from the students - use these questions to help open the conversation with students. Ask students to come off mute if they would like to respond - this is a great time to engage with the student ambassadors.</a:t>
            </a:r>
            <a:endParaRPr/>
          </a:p>
        </p:txBody>
      </p:sp>
      <p:sp>
        <p:nvSpPr>
          <p:cNvPr id="233" name="Google Shape;233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2" name="Google Shape;242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2" name="Google Shape;252;p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eff7adabc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1" name="Google Shape;261;geff7adabc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Relationship Id="rId3" Type="http://schemas.openxmlformats.org/officeDocument/2006/relationships/image" Target="../media/image6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6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0.jp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g"/><Relationship Id="rId3" Type="http://schemas.openxmlformats.org/officeDocument/2006/relationships/image" Target="../media/image13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Relationship Id="rId3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9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3.jpg"/><Relationship Id="rId3" Type="http://schemas.openxmlformats.org/officeDocument/2006/relationships/image" Target="../media/image13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g"/><Relationship Id="rId3" Type="http://schemas.openxmlformats.org/officeDocument/2006/relationships/image" Target="../media/image13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6" showMasterSp="0">
  <p:cSld name="Title Slide_1_1_3_1_1_1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" name="Google Shape;19;p11"/>
          <p:cNvPicPr preferRelativeResize="0"/>
          <p:nvPr/>
        </p:nvPicPr>
        <p:blipFill rotWithShape="1">
          <a:blip r:embed="rId2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1" showMasterSp="0">
  <p:cSld name="Title Slide_1_2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0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3" name="Google Shape;53;p20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54" name="Google Shape;54;p20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2" showMasterSp="0">
  <p:cSld name="Title Slide_1_1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2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59" name="Google Shape;59;p2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60" name="Google Shape;60;p21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2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3" showMasterSp="0">
  <p:cSld name="Title Slide_1_1_3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22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65" name="Google Shape;65;p22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66" name="Google Shape;66;p22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4" showMasterSp="0">
  <p:cSld name="Title Slide_1_1_3_1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3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1" name="Google Shape;71;p23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2" name="Google Shape;72;p2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3" name="Google Shape;73;p23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5" showMasterSp="0">
  <p:cSld name="Title Slide_1_1_3_1_1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24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77" name="Google Shape;77;p24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78" name="Google Shape;78;p2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7" showMasterSp="0">
  <p:cSld name="Title Slide_1_1_3_1_1_1_1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25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3" name="Google Shape;83;p25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84" name="Google Shape;84;p2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25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8" showMasterSp="0">
  <p:cSld name="Title Slide_1_1_3_1_1_1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6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89" name="Google Shape;89;p26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0" name="Google Shape;90;p2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26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ption 9" showMasterSp="0">
  <p:cSld name="Title Slide_1_1_3_1_1_1_1_1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7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b="0" i="0" sz="6000" u="none" cap="none" strike="noStrike">
                <a:solidFill>
                  <a:schemeClr val="lt1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Lato Black"/>
              <a:buNone/>
              <a:defRPr sz="60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95" name="Google Shape;95;p27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sp>
        <p:nvSpPr>
          <p:cNvPr id="96" name="Google Shape;96;p2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7" name="Google Shape;97;p27"/>
          <p:cNvPicPr preferRelativeResize="0"/>
          <p:nvPr/>
        </p:nvPicPr>
        <p:blipFill rotWithShape="1">
          <a:blip r:embed="rId3">
            <a:alphaModFix/>
          </a:blip>
          <a:srcRect b="0" l="0" r="10" t="0"/>
          <a:stretch/>
        </p:blipFill>
        <p:spPr>
          <a:xfrm>
            <a:off x="868343" y="810763"/>
            <a:ext cx="1509150" cy="30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 Section Divider" showMasterSp="0">
  <p:cSld name="Title Slide_1_1_2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8"/>
          <p:cNvSpPr txBox="1"/>
          <p:nvPr>
            <p:ph type="ctrTitle"/>
          </p:nvPr>
        </p:nvSpPr>
        <p:spPr>
          <a:xfrm>
            <a:off x="4926625" y="3533475"/>
            <a:ext cx="3768000" cy="1055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1" name="Google Shape;101;p2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2" name="Google Shape;102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4020" y="3041525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ection Divider" showMasterSp="0">
  <p:cSld name="Title Slide_1_1_2_1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9"/>
          <p:cNvSpPr txBox="1"/>
          <p:nvPr>
            <p:ph type="ctrTitle"/>
          </p:nvPr>
        </p:nvSpPr>
        <p:spPr>
          <a:xfrm>
            <a:off x="4926625" y="3539025"/>
            <a:ext cx="3768000" cy="10497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06" name="Google Shape;106;p2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34020" y="3041525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Agenda" showMasterSp="0">
  <p:cSld name="Title Slide_1_1_1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" name="Google Shape;22;p12"/>
          <p:cNvPicPr preferRelativeResize="0"/>
          <p:nvPr/>
        </p:nvPicPr>
        <p:blipFill rotWithShape="1">
          <a:blip r:embed="rId2">
            <a:alphaModFix/>
          </a:blip>
          <a:srcRect b="0" l="0" r="7689" t="0"/>
          <a:stretch/>
        </p:blipFill>
        <p:spPr>
          <a:xfrm>
            <a:off x="0" y="0"/>
            <a:ext cx="3862776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2"/>
          <p:cNvSpPr txBox="1"/>
          <p:nvPr/>
        </p:nvSpPr>
        <p:spPr>
          <a:xfrm>
            <a:off x="278688" y="1948350"/>
            <a:ext cx="3305400" cy="124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0" i="0" lang="en-US" sz="5400" u="none" cap="none" strike="noStrike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Agenda</a:t>
            </a:r>
            <a:endParaRPr b="0" i="0" sz="5400" u="none" cap="none" strike="noStrike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24" name="Google Shape;24;p12"/>
          <p:cNvPicPr preferRelativeResize="0"/>
          <p:nvPr/>
        </p:nvPicPr>
        <p:blipFill rotWithShape="1">
          <a:blip r:embed="rId3">
            <a:alphaModFix/>
          </a:blip>
          <a:srcRect b="728" l="0" r="0" t="728"/>
          <a:stretch/>
        </p:blipFill>
        <p:spPr>
          <a:xfrm>
            <a:off x="268121" y="4706864"/>
            <a:ext cx="879959" cy="13612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2"/>
          <p:cNvSpPr txBox="1"/>
          <p:nvPr>
            <p:ph idx="1" type="body"/>
          </p:nvPr>
        </p:nvSpPr>
        <p:spPr>
          <a:xfrm>
            <a:off x="4546675" y="468000"/>
            <a:ext cx="38628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3810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2400"/>
              <a:buFont typeface="Lato"/>
              <a:buChar char="•"/>
              <a:defRPr b="1" i="0" sz="2400" u="none" cap="none" strike="noStrike">
                <a:solidFill>
                  <a:schemeClr val="dk1"/>
                </a:solidFill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 Section Divider 1 1" showMasterSp="0">
  <p:cSld name="Title Slide_1_1_2_1_1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30"/>
          <p:cNvSpPr txBox="1"/>
          <p:nvPr>
            <p:ph type="ctrTitle"/>
          </p:nvPr>
        </p:nvSpPr>
        <p:spPr>
          <a:xfrm>
            <a:off x="457200" y="1013175"/>
            <a:ext cx="3051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1" name="Google Shape;111;p3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2" name="Google Shape;11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5" y="457200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 Section Divider" showMasterSp="0">
  <p:cSld name="Title Slide_1_1_2_1_1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3" y="0"/>
            <a:ext cx="9144000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1"/>
          <p:cNvSpPr txBox="1"/>
          <p:nvPr>
            <p:ph type="ctrTitle"/>
          </p:nvPr>
        </p:nvSpPr>
        <p:spPr>
          <a:xfrm>
            <a:off x="457200" y="1013175"/>
            <a:ext cx="3051000" cy="151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b="0" i="0" sz="36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Font typeface="Lato Black"/>
              <a:buNone/>
              <a:defRPr sz="36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6" name="Google Shape;116;p3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7" name="Google Shape;11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195" y="457200"/>
            <a:ext cx="1460225" cy="22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Title Only No Line">
  <p:cSld name="CUSTOM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32"/>
          <p:cNvSpPr txBox="1"/>
          <p:nvPr>
            <p:ph type="title"/>
          </p:nvPr>
        </p:nvSpPr>
        <p:spPr>
          <a:xfrm>
            <a:off x="457200" y="3048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3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 Title with Subtitle Above &amp; Bullets">
  <p:cSld name="CUSTOM_2_1_1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33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4" name="Google Shape;124;p33"/>
          <p:cNvSpPr txBox="1"/>
          <p:nvPr>
            <p:ph type="title"/>
          </p:nvPr>
        </p:nvSpPr>
        <p:spPr>
          <a:xfrm>
            <a:off x="457200" y="578545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5" name="Google Shape;125;p33"/>
          <p:cNvCxnSpPr/>
          <p:nvPr/>
        </p:nvCxnSpPr>
        <p:spPr>
          <a:xfrm>
            <a:off x="457200" y="1008108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6" name="Google Shape;126;p33"/>
          <p:cNvSpPr txBox="1"/>
          <p:nvPr>
            <p:ph idx="2" type="subTitle"/>
          </p:nvPr>
        </p:nvSpPr>
        <p:spPr>
          <a:xfrm>
            <a:off x="457200" y="303568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u="none" cap="none" strike="noStrike">
                <a:solidFill>
                  <a:schemeClr val="lt2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Lato"/>
              <a:buNone/>
              <a:defRPr i="0" sz="14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 Two Columns">
  <p:cSld name="CUSTOM_3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4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3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0" name="Google Shape;130;p34"/>
          <p:cNvCxnSpPr/>
          <p:nvPr/>
        </p:nvCxnSpPr>
        <p:spPr>
          <a:xfrm>
            <a:off x="45720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" name="Google Shape;131;p34"/>
          <p:cNvSpPr txBox="1"/>
          <p:nvPr>
            <p:ph idx="1" type="subTitle"/>
          </p:nvPr>
        </p:nvSpPr>
        <p:spPr>
          <a:xfrm>
            <a:off x="457200" y="1321219"/>
            <a:ext cx="377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32" name="Google Shape;132;p34"/>
          <p:cNvSpPr txBox="1"/>
          <p:nvPr>
            <p:ph idx="2" type="body"/>
          </p:nvPr>
        </p:nvSpPr>
        <p:spPr>
          <a:xfrm>
            <a:off x="457200" y="1806650"/>
            <a:ext cx="3778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33" name="Google Shape;133;p34"/>
          <p:cNvCxnSpPr/>
          <p:nvPr/>
        </p:nvCxnSpPr>
        <p:spPr>
          <a:xfrm>
            <a:off x="490235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4" name="Google Shape;134;p34"/>
          <p:cNvSpPr txBox="1"/>
          <p:nvPr>
            <p:ph idx="3" type="subTitle"/>
          </p:nvPr>
        </p:nvSpPr>
        <p:spPr>
          <a:xfrm>
            <a:off x="4908077" y="1321219"/>
            <a:ext cx="3778800" cy="2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800"/>
              <a:buFont typeface="Lato Black"/>
              <a:buNone/>
              <a:defRPr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35" name="Google Shape;135;p34"/>
          <p:cNvSpPr txBox="1"/>
          <p:nvPr>
            <p:ph idx="4" type="body"/>
          </p:nvPr>
        </p:nvSpPr>
        <p:spPr>
          <a:xfrm>
            <a:off x="4902349" y="1806650"/>
            <a:ext cx="3778800" cy="27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175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048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–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 Three Columns">
  <p:cSld name="CUSTOM_3_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5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3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39" name="Google Shape;139;p35"/>
          <p:cNvCxnSpPr/>
          <p:nvPr/>
        </p:nvCxnSpPr>
        <p:spPr>
          <a:xfrm>
            <a:off x="45720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0" name="Google Shape;140;p35"/>
          <p:cNvSpPr txBox="1"/>
          <p:nvPr>
            <p:ph idx="1" type="subTitle"/>
          </p:nvPr>
        </p:nvSpPr>
        <p:spPr>
          <a:xfrm>
            <a:off x="457200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1" name="Google Shape;141;p35"/>
          <p:cNvSpPr txBox="1"/>
          <p:nvPr>
            <p:ph idx="2" type="body"/>
          </p:nvPr>
        </p:nvSpPr>
        <p:spPr>
          <a:xfrm>
            <a:off x="457200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42" name="Google Shape;142;p35"/>
          <p:cNvCxnSpPr/>
          <p:nvPr/>
        </p:nvCxnSpPr>
        <p:spPr>
          <a:xfrm>
            <a:off x="3348425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35"/>
          <p:cNvSpPr txBox="1"/>
          <p:nvPr>
            <p:ph idx="3" type="subTitle"/>
          </p:nvPr>
        </p:nvSpPr>
        <p:spPr>
          <a:xfrm>
            <a:off x="3348423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4" name="Google Shape;144;p35"/>
          <p:cNvSpPr txBox="1"/>
          <p:nvPr>
            <p:ph idx="4" type="body"/>
          </p:nvPr>
        </p:nvSpPr>
        <p:spPr>
          <a:xfrm>
            <a:off x="3344700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cxnSp>
        <p:nvCxnSpPr>
          <p:cNvPr id="145" name="Google Shape;145;p35"/>
          <p:cNvCxnSpPr/>
          <p:nvPr/>
        </p:nvCxnSpPr>
        <p:spPr>
          <a:xfrm>
            <a:off x="6079950" y="1199322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6" name="Google Shape;146;p35"/>
          <p:cNvSpPr txBox="1"/>
          <p:nvPr>
            <p:ph idx="5" type="subTitle"/>
          </p:nvPr>
        </p:nvSpPr>
        <p:spPr>
          <a:xfrm>
            <a:off x="6239647" y="1321219"/>
            <a:ext cx="2454600" cy="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600"/>
              <a:buFont typeface="Lato Black"/>
              <a:buNone/>
              <a:defRPr i="0" sz="16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47" name="Google Shape;147;p35"/>
          <p:cNvSpPr txBox="1"/>
          <p:nvPr>
            <p:ph idx="6" type="body"/>
          </p:nvPr>
        </p:nvSpPr>
        <p:spPr>
          <a:xfrm>
            <a:off x="6239649" y="1921513"/>
            <a:ext cx="2454600" cy="259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048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–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210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rgbClr val="FFFFFF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Blank 1" showMasterSp="0">
  <p:cSld name="1_Blank_1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1" i="0" sz="13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Title Only">
  <p:cSld name="CUSTOM_1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7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2" name="Google Shape;152;p3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3" name="Google Shape;153;p37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 with Subtitle 1">
  <p:cSld name="1_8 Title with Subtitle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8"/>
          <p:cNvSpPr txBox="1"/>
          <p:nvPr>
            <p:ph type="title"/>
          </p:nvPr>
        </p:nvSpPr>
        <p:spPr>
          <a:xfrm>
            <a:off x="457200" y="457200"/>
            <a:ext cx="24777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3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7" name="Google Shape;157;p38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8" name="Google Shape;158;p38"/>
          <p:cNvSpPr txBox="1"/>
          <p:nvPr>
            <p:ph idx="1" type="subTitle"/>
          </p:nvPr>
        </p:nvSpPr>
        <p:spPr>
          <a:xfrm>
            <a:off x="457200" y="2282496"/>
            <a:ext cx="2477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 Title with Subtitle Above">
  <p:cSld name="CUSTOM_1_1_1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9"/>
          <p:cNvSpPr txBox="1"/>
          <p:nvPr>
            <p:ph type="title"/>
          </p:nvPr>
        </p:nvSpPr>
        <p:spPr>
          <a:xfrm>
            <a:off x="457200" y="578545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3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2" name="Google Shape;162;p39"/>
          <p:cNvCxnSpPr/>
          <p:nvPr/>
        </p:nvCxnSpPr>
        <p:spPr>
          <a:xfrm>
            <a:off x="457200" y="1008108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3" name="Google Shape;163;p39"/>
          <p:cNvSpPr txBox="1"/>
          <p:nvPr>
            <p:ph idx="1" type="subTitle"/>
          </p:nvPr>
        </p:nvSpPr>
        <p:spPr>
          <a:xfrm>
            <a:off x="457200" y="303568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u="none" cap="none" strike="noStrike">
                <a:solidFill>
                  <a:schemeClr val="lt2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Lato"/>
              <a:buNone/>
              <a:defRPr i="0" sz="1400" u="none" cap="none" strike="noStrike">
                <a:solidFill>
                  <a:schemeClr val="lt2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Font typeface="Lato"/>
              <a:buNone/>
              <a:defRPr i="0" sz="1400" u="none" cap="none" strike="noStrike"/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SzPts val="1400"/>
              <a:buFont typeface="Lato"/>
              <a:buNone/>
              <a:defRPr i="0" sz="14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Blank with Footer">
  <p:cSld name="CUSTOM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 with Subtitle">
  <p:cSld name="CUSTOM_1_1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0"/>
          <p:cNvSpPr txBox="1"/>
          <p:nvPr>
            <p:ph type="title"/>
          </p:nvPr>
        </p:nvSpPr>
        <p:spPr>
          <a:xfrm>
            <a:off x="457200" y="457200"/>
            <a:ext cx="8229600" cy="35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4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7" name="Google Shape;167;p40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68" name="Google Shape;168;p40"/>
          <p:cNvSpPr txBox="1"/>
          <p:nvPr>
            <p:ph idx="1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creen Image with Caption Left" showMasterSp="0">
  <p:cSld name="Full Screen Image with Caption Left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1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171" name="Google Shape;171;p41"/>
          <p:cNvSpPr txBox="1"/>
          <p:nvPr>
            <p:ph idx="1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19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556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556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556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556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2" name="Google Shape;172;p41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2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with Bullets No Line">
  <p:cSld name="CUSTOM_2_2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3"/>
          <p:cNvSpPr txBox="1"/>
          <p:nvPr>
            <p:ph type="title"/>
          </p:nvPr>
        </p:nvSpPr>
        <p:spPr>
          <a:xfrm>
            <a:off x="457200" y="30975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4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43"/>
          <p:cNvSpPr txBox="1"/>
          <p:nvPr>
            <p:ph idx="1" type="body"/>
          </p:nvPr>
        </p:nvSpPr>
        <p:spPr>
          <a:xfrm>
            <a:off x="457200" y="975450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No Footer" showMasterSp="0">
  <p:cSld name="Blank - No Foot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 Title with Bullets">
  <p:cSld name="CUSTOM_2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3" name="Google Shape;33;p15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4" name="Google Shape;34;p15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 Title with Subtitle &amp; Bullets">
  <p:cSld name="CUSTOM_2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6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38" name="Google Shape;38;p16"/>
          <p:cNvCxnSpPr/>
          <p:nvPr/>
        </p:nvCxnSpPr>
        <p:spPr>
          <a:xfrm>
            <a:off x="457200" y="278497"/>
            <a:ext cx="521100" cy="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16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40" name="Google Shape;40;p16"/>
          <p:cNvSpPr txBox="1"/>
          <p:nvPr>
            <p:ph idx="2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accent6"/>
              </a:buClr>
              <a:buSzPts val="1600"/>
              <a:buFont typeface="Lato"/>
              <a:buNone/>
              <a:defRPr i="0" sz="1600" u="none" cap="none" strike="noStrike">
                <a:solidFill>
                  <a:schemeClr val="accent6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hite Slide" showMasterSp="0">
  <p:cSld name="1_Blank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We are EVERFI" showMasterSp="0">
  <p:cSld name="1_Alternate Title Slide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0 Title Slide White" showMasterSp="0">
  <p:cSld name="Title Slide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9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None/>
              <a:defRPr b="0" i="0" sz="6000" u="none" cap="none" strike="noStrike">
                <a:solidFill>
                  <a:schemeClr val="accent6"/>
                </a:solidFill>
              </a:defRPr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6000"/>
              <a:buFont typeface="Lato Black"/>
              <a:buNone/>
              <a:defRPr sz="6000">
                <a:solidFill>
                  <a:schemeClr val="accent6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47" name="Google Shape;47;p19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marR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marR="0" algn="l"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2400"/>
              <a:buFont typeface="Lato Light"/>
              <a:buNone/>
              <a:defRPr i="0" sz="2400" u="none" cap="none" strike="noStrike">
                <a:solidFill>
                  <a:schemeClr val="dk2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/>
        </p:txBody>
      </p:sp>
      <p:pic>
        <p:nvPicPr>
          <p:cNvPr id="48" name="Google Shape;48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91945" y="850925"/>
            <a:ext cx="1460225" cy="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9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35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34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  <a:defRPr b="0" i="0" sz="2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 Black"/>
              <a:buNone/>
              <a:defRPr b="0" i="0" sz="180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defRPr>
            </a:lvl9pPr>
          </a:lstStyle>
          <a:p/>
        </p:txBody>
      </p:sp>
      <p:sp>
        <p:nvSpPr>
          <p:cNvPr id="11" name="Google Shape;11;p10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6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85750" lvl="3" marL="18288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900"/>
              <a:buFont typeface="Arial"/>
              <a:buChar char="–"/>
              <a:defRPr b="0" i="0" sz="9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73050" lvl="4" marL="22860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1918F"/>
              </a:buClr>
              <a:buSzPts val="700"/>
              <a:buFont typeface="Arial"/>
              <a:buChar char="»"/>
              <a:defRPr b="0" i="0" sz="700" u="none" cap="none" strike="noStrike">
                <a:solidFill>
                  <a:srgbClr val="91918F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66700" lvl="5" marL="27432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66700" lvl="6" marL="32004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66700" lvl="7" marL="365760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66700" lvl="8" marL="411480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2"/>
              </a:buClr>
              <a:buSzPts val="600"/>
              <a:buFont typeface="Arial"/>
              <a:buChar char="•"/>
              <a:defRPr b="0" i="0" sz="600" u="none" cap="none" strike="noStrike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2" name="Google Shape;12;p10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1" i="0" sz="800" u="none" cap="none" strike="noStrik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" name="Google Shape;13;p10"/>
          <p:cNvSpPr/>
          <p:nvPr/>
        </p:nvSpPr>
        <p:spPr>
          <a:xfrm>
            <a:off x="0" y="5041107"/>
            <a:ext cx="9144000" cy="10239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Google Shape;14;p10"/>
          <p:cNvPicPr preferRelativeResize="0"/>
          <p:nvPr/>
        </p:nvPicPr>
        <p:blipFill rotWithShape="1">
          <a:blip r:embed="rId1">
            <a:alphaModFix/>
          </a:blip>
          <a:srcRect b="728" l="0" r="0" t="728"/>
          <a:stretch/>
        </p:blipFill>
        <p:spPr>
          <a:xfrm>
            <a:off x="268121" y="4706864"/>
            <a:ext cx="879959" cy="13612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8">
          <p15:clr>
            <a:srgbClr val="EA4335"/>
          </p15:clr>
        </p15:guide>
        <p15:guide id="2" pos="5472">
          <p15:clr>
            <a:srgbClr val="EA4335"/>
          </p15:clr>
        </p15:guide>
        <p15:guide id="3" orient="horz" pos="288">
          <p15:clr>
            <a:srgbClr val="EA4335"/>
          </p15:clr>
        </p15:guide>
        <p15:guide id="4" orient="horz" pos="284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png"/><Relationship Id="rId4" Type="http://schemas.openxmlformats.org/officeDocument/2006/relationships/image" Target="../media/image1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1"/>
          <p:cNvPicPr preferRelativeResize="0"/>
          <p:nvPr/>
        </p:nvPicPr>
        <p:blipFill rotWithShape="1">
          <a:blip r:embed="rId3">
            <a:alphaModFix/>
          </a:blip>
          <a:srcRect b="11709" l="0" r="0" t="44792"/>
          <a:stretch/>
        </p:blipFill>
        <p:spPr>
          <a:xfrm>
            <a:off x="0" y="0"/>
            <a:ext cx="9144000" cy="5143504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F5859">
              <a:alpha val="7803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"/>
          <p:cNvSpPr txBox="1"/>
          <p:nvPr>
            <p:ph type="ctrTitle"/>
          </p:nvPr>
        </p:nvSpPr>
        <p:spPr>
          <a:xfrm>
            <a:off x="868350" y="1588650"/>
            <a:ext cx="7407300" cy="20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US"/>
              <a:t>Title</a:t>
            </a:r>
            <a:endParaRPr/>
          </a:p>
        </p:txBody>
      </p:sp>
      <p:sp>
        <p:nvSpPr>
          <p:cNvPr id="187" name="Google Shape;187;p1"/>
          <p:cNvSpPr txBox="1"/>
          <p:nvPr>
            <p:ph idx="1" type="subTitle"/>
          </p:nvPr>
        </p:nvSpPr>
        <p:spPr>
          <a:xfrm>
            <a:off x="868350" y="3851850"/>
            <a:ext cx="7407300" cy="6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/>
              <a:t>Date</a:t>
            </a:r>
            <a:endParaRPr/>
          </a:p>
        </p:txBody>
      </p:sp>
      <p:sp>
        <p:nvSpPr>
          <p:cNvPr id="188" name="Google Shape;188;p1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342" y="705400"/>
            <a:ext cx="1870125" cy="28917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"/>
          <p:cNvSpPr/>
          <p:nvPr/>
        </p:nvSpPr>
        <p:spPr>
          <a:xfrm>
            <a:off x="3075525" y="649438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eff7adabc8_0_8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2: How important is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mental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health in your life? </a:t>
            </a:r>
            <a:endParaRPr b="1"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geff7adabc8_0_8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73" name="Google Shape;273;geff7adabc8_0_8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4" name="Google Shape;274;geff7adabc8_0_8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eff7adabc8_0_15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3: How important are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relationships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to you? </a:t>
            </a:r>
            <a:endParaRPr b="1"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0" name="Google Shape;280;geff7adabc8_0_15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1" name="Google Shape;281;geff7adabc8_0_15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2" name="Google Shape;282;geff7adabc8_0_15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eff7adabc8_0_22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4: 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satisfied are you with your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financial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situation?</a:t>
            </a:r>
            <a:endParaRPr b="1" sz="27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geff7adabc8_0_22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89" name="Google Shape;289;geff7adabc8_0_22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geff7adabc8_0_22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eff7adabc8_0_29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5: 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How satisfied are you with the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recreational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activities you participated in?</a:t>
            </a:r>
            <a:endParaRPr b="1" sz="35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6" name="Google Shape;296;geff7adabc8_0_29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97" name="Google Shape;297;geff7adabc8_0_29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8" name="Google Shape;298;geff7adabc8_0_29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ff7adabc8_0_36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6: 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Do you prioritize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spirituality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in your life?</a:t>
            </a:r>
            <a:endParaRPr b="1" sz="27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geff7adabc8_0_36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05" name="Google Shape;305;geff7adabc8_0_36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06" name="Google Shape;306;geff7adabc8_0_36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eff7adabc8_0_43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7: How satisfied are you with your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financial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situation?</a:t>
            </a:r>
            <a:endParaRPr b="1" sz="27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2" name="Google Shape;312;geff7adabc8_0_43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13" name="Google Shape;313;geff7adabc8_0_43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4" name="Google Shape;314;geff7adabc8_0_43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eff7adabc8_0_50"/>
          <p:cNvSpPr txBox="1"/>
          <p:nvPr>
            <p:ph idx="4294967295" type="title"/>
          </p:nvPr>
        </p:nvSpPr>
        <p:spPr>
          <a:xfrm>
            <a:off x="2895975" y="297300"/>
            <a:ext cx="59250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7: 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You might not have to think about a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career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right now in a traditional sense, but school is your career right now - how satisfied are you with your performance at school?</a:t>
            </a:r>
            <a:endParaRPr b="1"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geff7adabc8_0_50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1" name="Google Shape;321;geff7adabc8_0_50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2" name="Google Shape;322;geff7adabc8_0_50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eff7adabc8_0_57"/>
          <p:cNvSpPr txBox="1"/>
          <p:nvPr>
            <p:ph idx="4294967295" type="title"/>
          </p:nvPr>
        </p:nvSpPr>
        <p:spPr>
          <a:xfrm>
            <a:off x="3242450" y="652625"/>
            <a:ext cx="54963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8: How satisfied are you with your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home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life?</a:t>
            </a:r>
            <a:endParaRPr b="1"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8" name="Google Shape;328;geff7adabc8_0_57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329" name="Google Shape;329;geff7adabc8_0_57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0" name="Google Shape;330;geff7adabc8_0_57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9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rgbClr val="A47A49"/>
                </a:solidFill>
              </a:rPr>
              <a:t>Cover slide</a:t>
            </a:r>
            <a:endParaRPr/>
          </a:p>
        </p:txBody>
      </p:sp>
      <p:pic>
        <p:nvPicPr>
          <p:cNvPr id="337" name="Google Shape;33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3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9"/>
          <p:cNvSpPr txBox="1"/>
          <p:nvPr/>
        </p:nvSpPr>
        <p:spPr>
          <a:xfrm>
            <a:off x="3173100" y="1988100"/>
            <a:ext cx="2797800" cy="11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-US" sz="6300" u="none" cap="none" strike="noStrike">
                <a:solidFill>
                  <a:schemeClr val="accent6"/>
                </a:solidFill>
                <a:latin typeface="Lato Light"/>
                <a:ea typeface="Lato Light"/>
                <a:cs typeface="Lato Light"/>
                <a:sym typeface="Lato Light"/>
              </a:rPr>
              <a:t>Q&amp;A</a:t>
            </a:r>
            <a:endParaRPr b="0" i="0" sz="5000" u="none" cap="none" strike="noStrik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/>
          <p:nvPr>
            <p:ph idx="4294967295" type="title"/>
          </p:nvPr>
        </p:nvSpPr>
        <p:spPr>
          <a:xfrm>
            <a:off x="5334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chemeClr val="accent6"/>
                </a:solidFill>
              </a:rPr>
              <a:t>Agenda</a:t>
            </a:r>
            <a:endParaRPr/>
          </a:p>
        </p:txBody>
      </p:sp>
      <p:sp>
        <p:nvSpPr>
          <p:cNvPr id="197" name="Google Shape;197;p2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2"/>
          <p:cNvSpPr txBox="1"/>
          <p:nvPr>
            <p:ph idx="1" type="body"/>
          </p:nvPr>
        </p:nvSpPr>
        <p:spPr>
          <a:xfrm>
            <a:off x="4546675" y="468000"/>
            <a:ext cx="3862800" cy="420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-3810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Introductions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Break the Ice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Activity</a:t>
            </a:r>
            <a:endParaRPr/>
          </a:p>
          <a:p>
            <a:pPr indent="-3810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AutoNum type="arabicPeriod"/>
            </a:pPr>
            <a:r>
              <a:rPr lang="en-US"/>
              <a:t>Q&amp;A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Quotes" id="203" name="Google Shape;203;p3"/>
          <p:cNvSpPr/>
          <p:nvPr/>
        </p:nvSpPr>
        <p:spPr>
          <a:xfrm>
            <a:off x="457200" y="502418"/>
            <a:ext cx="732463" cy="595152"/>
          </a:xfrm>
          <a:custGeom>
            <a:rect b="b" l="l" r="r" t="t"/>
            <a:pathLst>
              <a:path extrusionOk="0" h="3238" w="3985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Quotes" id="204" name="Google Shape;204;p3"/>
          <p:cNvSpPr/>
          <p:nvPr/>
        </p:nvSpPr>
        <p:spPr>
          <a:xfrm rot="10800000">
            <a:off x="7954337" y="3661092"/>
            <a:ext cx="732463" cy="595152"/>
          </a:xfrm>
          <a:custGeom>
            <a:rect b="b" l="l" r="r" t="t"/>
            <a:pathLst>
              <a:path extrusionOk="0" h="3238" w="3985">
                <a:moveTo>
                  <a:pt x="3508" y="0"/>
                </a:moveTo>
                <a:lnTo>
                  <a:pt x="3627" y="232"/>
                </a:lnTo>
                <a:lnTo>
                  <a:pt x="3528" y="277"/>
                </a:lnTo>
                <a:lnTo>
                  <a:pt x="3434" y="329"/>
                </a:lnTo>
                <a:lnTo>
                  <a:pt x="3342" y="386"/>
                </a:lnTo>
                <a:lnTo>
                  <a:pt x="3254" y="450"/>
                </a:lnTo>
                <a:lnTo>
                  <a:pt x="3169" y="519"/>
                </a:lnTo>
                <a:lnTo>
                  <a:pt x="3089" y="594"/>
                </a:lnTo>
                <a:lnTo>
                  <a:pt x="3011" y="676"/>
                </a:lnTo>
                <a:lnTo>
                  <a:pt x="2936" y="763"/>
                </a:lnTo>
                <a:lnTo>
                  <a:pt x="2869" y="853"/>
                </a:lnTo>
                <a:lnTo>
                  <a:pt x="2811" y="944"/>
                </a:lnTo>
                <a:lnTo>
                  <a:pt x="2761" y="1035"/>
                </a:lnTo>
                <a:lnTo>
                  <a:pt x="2720" y="1126"/>
                </a:lnTo>
                <a:lnTo>
                  <a:pt x="2689" y="1217"/>
                </a:lnTo>
                <a:lnTo>
                  <a:pt x="2666" y="1309"/>
                </a:lnTo>
                <a:lnTo>
                  <a:pt x="2653" y="1402"/>
                </a:lnTo>
                <a:lnTo>
                  <a:pt x="2648" y="1494"/>
                </a:lnTo>
                <a:lnTo>
                  <a:pt x="2650" y="1555"/>
                </a:lnTo>
                <a:lnTo>
                  <a:pt x="2654" y="1612"/>
                </a:lnTo>
                <a:lnTo>
                  <a:pt x="2662" y="1666"/>
                </a:lnTo>
                <a:lnTo>
                  <a:pt x="2672" y="1717"/>
                </a:lnTo>
                <a:lnTo>
                  <a:pt x="2686" y="1764"/>
                </a:lnTo>
                <a:lnTo>
                  <a:pt x="2749" y="1718"/>
                </a:lnTo>
                <a:lnTo>
                  <a:pt x="2814" y="1681"/>
                </a:lnTo>
                <a:lnTo>
                  <a:pt x="2881" y="1649"/>
                </a:lnTo>
                <a:lnTo>
                  <a:pt x="2950" y="1625"/>
                </a:lnTo>
                <a:lnTo>
                  <a:pt x="3018" y="1608"/>
                </a:lnTo>
                <a:lnTo>
                  <a:pt x="3090" y="1597"/>
                </a:lnTo>
                <a:lnTo>
                  <a:pt x="3163" y="1594"/>
                </a:lnTo>
                <a:lnTo>
                  <a:pt x="3240" y="1597"/>
                </a:lnTo>
                <a:lnTo>
                  <a:pt x="3313" y="1605"/>
                </a:lnTo>
                <a:lnTo>
                  <a:pt x="3384" y="1619"/>
                </a:lnTo>
                <a:lnTo>
                  <a:pt x="3452" y="1639"/>
                </a:lnTo>
                <a:lnTo>
                  <a:pt x="3517" y="1663"/>
                </a:lnTo>
                <a:lnTo>
                  <a:pt x="3580" y="1693"/>
                </a:lnTo>
                <a:lnTo>
                  <a:pt x="3639" y="1729"/>
                </a:lnTo>
                <a:lnTo>
                  <a:pt x="3696" y="1770"/>
                </a:lnTo>
                <a:lnTo>
                  <a:pt x="3749" y="1817"/>
                </a:lnTo>
                <a:lnTo>
                  <a:pt x="3799" y="1868"/>
                </a:lnTo>
                <a:lnTo>
                  <a:pt x="3842" y="1924"/>
                </a:lnTo>
                <a:lnTo>
                  <a:pt x="3881" y="1983"/>
                </a:lnTo>
                <a:lnTo>
                  <a:pt x="3912" y="2046"/>
                </a:lnTo>
                <a:lnTo>
                  <a:pt x="3939" y="2112"/>
                </a:lnTo>
                <a:lnTo>
                  <a:pt x="3958" y="2182"/>
                </a:lnTo>
                <a:lnTo>
                  <a:pt x="3973" y="2257"/>
                </a:lnTo>
                <a:lnTo>
                  <a:pt x="3982" y="2334"/>
                </a:lnTo>
                <a:lnTo>
                  <a:pt x="3985" y="2417"/>
                </a:lnTo>
                <a:lnTo>
                  <a:pt x="3982" y="2493"/>
                </a:lnTo>
                <a:lnTo>
                  <a:pt x="3973" y="2566"/>
                </a:lnTo>
                <a:lnTo>
                  <a:pt x="3958" y="2638"/>
                </a:lnTo>
                <a:lnTo>
                  <a:pt x="3938" y="2705"/>
                </a:lnTo>
                <a:lnTo>
                  <a:pt x="3911" y="2770"/>
                </a:lnTo>
                <a:lnTo>
                  <a:pt x="3878" y="2833"/>
                </a:lnTo>
                <a:lnTo>
                  <a:pt x="3841" y="2892"/>
                </a:lnTo>
                <a:lnTo>
                  <a:pt x="3796" y="2949"/>
                </a:lnTo>
                <a:lnTo>
                  <a:pt x="3747" y="3004"/>
                </a:lnTo>
                <a:lnTo>
                  <a:pt x="3692" y="3053"/>
                </a:lnTo>
                <a:lnTo>
                  <a:pt x="3636" y="3097"/>
                </a:lnTo>
                <a:lnTo>
                  <a:pt x="3575" y="3134"/>
                </a:lnTo>
                <a:lnTo>
                  <a:pt x="3514" y="3166"/>
                </a:lnTo>
                <a:lnTo>
                  <a:pt x="3448" y="3192"/>
                </a:lnTo>
                <a:lnTo>
                  <a:pt x="3381" y="3213"/>
                </a:lnTo>
                <a:lnTo>
                  <a:pt x="3311" y="3227"/>
                </a:lnTo>
                <a:lnTo>
                  <a:pt x="3238" y="3236"/>
                </a:lnTo>
                <a:lnTo>
                  <a:pt x="3163" y="3238"/>
                </a:lnTo>
                <a:lnTo>
                  <a:pt x="3081" y="3236"/>
                </a:lnTo>
                <a:lnTo>
                  <a:pt x="3004" y="3227"/>
                </a:lnTo>
                <a:lnTo>
                  <a:pt x="2929" y="3213"/>
                </a:lnTo>
                <a:lnTo>
                  <a:pt x="2858" y="3193"/>
                </a:lnTo>
                <a:lnTo>
                  <a:pt x="2790" y="3168"/>
                </a:lnTo>
                <a:lnTo>
                  <a:pt x="2725" y="3137"/>
                </a:lnTo>
                <a:lnTo>
                  <a:pt x="2663" y="3100"/>
                </a:lnTo>
                <a:lnTo>
                  <a:pt x="2605" y="3057"/>
                </a:lnTo>
                <a:lnTo>
                  <a:pt x="2550" y="3010"/>
                </a:lnTo>
                <a:lnTo>
                  <a:pt x="2498" y="2955"/>
                </a:lnTo>
                <a:lnTo>
                  <a:pt x="2450" y="2896"/>
                </a:lnTo>
                <a:lnTo>
                  <a:pt x="2404" y="2831"/>
                </a:lnTo>
                <a:lnTo>
                  <a:pt x="2358" y="2754"/>
                </a:lnTo>
                <a:lnTo>
                  <a:pt x="2317" y="2671"/>
                </a:lnTo>
                <a:lnTo>
                  <a:pt x="2282" y="2586"/>
                </a:lnTo>
                <a:lnTo>
                  <a:pt x="2251" y="2496"/>
                </a:lnTo>
                <a:lnTo>
                  <a:pt x="2227" y="2402"/>
                </a:lnTo>
                <a:lnTo>
                  <a:pt x="2208" y="2303"/>
                </a:lnTo>
                <a:lnTo>
                  <a:pt x="2195" y="2200"/>
                </a:lnTo>
                <a:lnTo>
                  <a:pt x="2186" y="2094"/>
                </a:lnTo>
                <a:lnTo>
                  <a:pt x="2184" y="1983"/>
                </a:lnTo>
                <a:lnTo>
                  <a:pt x="2187" y="1855"/>
                </a:lnTo>
                <a:lnTo>
                  <a:pt x="2197" y="1730"/>
                </a:lnTo>
                <a:lnTo>
                  <a:pt x="2214" y="1607"/>
                </a:lnTo>
                <a:lnTo>
                  <a:pt x="2237" y="1488"/>
                </a:lnTo>
                <a:lnTo>
                  <a:pt x="2266" y="1370"/>
                </a:lnTo>
                <a:lnTo>
                  <a:pt x="2302" y="1256"/>
                </a:lnTo>
                <a:lnTo>
                  <a:pt x="2346" y="1144"/>
                </a:lnTo>
                <a:lnTo>
                  <a:pt x="2395" y="1036"/>
                </a:lnTo>
                <a:lnTo>
                  <a:pt x="2451" y="929"/>
                </a:lnTo>
                <a:lnTo>
                  <a:pt x="2514" y="826"/>
                </a:lnTo>
                <a:lnTo>
                  <a:pt x="2576" y="734"/>
                </a:lnTo>
                <a:lnTo>
                  <a:pt x="2644" y="646"/>
                </a:lnTo>
                <a:lnTo>
                  <a:pt x="2718" y="561"/>
                </a:lnTo>
                <a:lnTo>
                  <a:pt x="2797" y="480"/>
                </a:lnTo>
                <a:lnTo>
                  <a:pt x="2882" y="401"/>
                </a:lnTo>
                <a:lnTo>
                  <a:pt x="2973" y="327"/>
                </a:lnTo>
                <a:lnTo>
                  <a:pt x="3068" y="254"/>
                </a:lnTo>
                <a:lnTo>
                  <a:pt x="3171" y="185"/>
                </a:lnTo>
                <a:lnTo>
                  <a:pt x="3277" y="120"/>
                </a:lnTo>
                <a:lnTo>
                  <a:pt x="3389" y="58"/>
                </a:lnTo>
                <a:lnTo>
                  <a:pt x="3508" y="0"/>
                </a:lnTo>
                <a:close/>
                <a:moveTo>
                  <a:pt x="1324" y="0"/>
                </a:moveTo>
                <a:lnTo>
                  <a:pt x="1443" y="232"/>
                </a:lnTo>
                <a:lnTo>
                  <a:pt x="1344" y="277"/>
                </a:lnTo>
                <a:lnTo>
                  <a:pt x="1250" y="329"/>
                </a:lnTo>
                <a:lnTo>
                  <a:pt x="1158" y="386"/>
                </a:lnTo>
                <a:lnTo>
                  <a:pt x="1070" y="450"/>
                </a:lnTo>
                <a:lnTo>
                  <a:pt x="986" y="519"/>
                </a:lnTo>
                <a:lnTo>
                  <a:pt x="905" y="594"/>
                </a:lnTo>
                <a:lnTo>
                  <a:pt x="827" y="676"/>
                </a:lnTo>
                <a:lnTo>
                  <a:pt x="753" y="763"/>
                </a:lnTo>
                <a:lnTo>
                  <a:pt x="685" y="853"/>
                </a:lnTo>
                <a:lnTo>
                  <a:pt x="627" y="944"/>
                </a:lnTo>
                <a:lnTo>
                  <a:pt x="577" y="1035"/>
                </a:lnTo>
                <a:lnTo>
                  <a:pt x="536" y="1126"/>
                </a:lnTo>
                <a:lnTo>
                  <a:pt x="505" y="1217"/>
                </a:lnTo>
                <a:lnTo>
                  <a:pt x="482" y="1309"/>
                </a:lnTo>
                <a:lnTo>
                  <a:pt x="469" y="1402"/>
                </a:lnTo>
                <a:lnTo>
                  <a:pt x="464" y="1494"/>
                </a:lnTo>
                <a:lnTo>
                  <a:pt x="466" y="1555"/>
                </a:lnTo>
                <a:lnTo>
                  <a:pt x="470" y="1612"/>
                </a:lnTo>
                <a:lnTo>
                  <a:pt x="478" y="1666"/>
                </a:lnTo>
                <a:lnTo>
                  <a:pt x="488" y="1717"/>
                </a:lnTo>
                <a:lnTo>
                  <a:pt x="502" y="1764"/>
                </a:lnTo>
                <a:lnTo>
                  <a:pt x="564" y="1718"/>
                </a:lnTo>
                <a:lnTo>
                  <a:pt x="628" y="1681"/>
                </a:lnTo>
                <a:lnTo>
                  <a:pt x="695" y="1649"/>
                </a:lnTo>
                <a:lnTo>
                  <a:pt x="762" y="1625"/>
                </a:lnTo>
                <a:lnTo>
                  <a:pt x="832" y="1608"/>
                </a:lnTo>
                <a:lnTo>
                  <a:pt x="905" y="1597"/>
                </a:lnTo>
                <a:lnTo>
                  <a:pt x="978" y="1594"/>
                </a:lnTo>
                <a:lnTo>
                  <a:pt x="1054" y="1597"/>
                </a:lnTo>
                <a:lnTo>
                  <a:pt x="1127" y="1605"/>
                </a:lnTo>
                <a:lnTo>
                  <a:pt x="1197" y="1619"/>
                </a:lnTo>
                <a:lnTo>
                  <a:pt x="1265" y="1639"/>
                </a:lnTo>
                <a:lnTo>
                  <a:pt x="1330" y="1663"/>
                </a:lnTo>
                <a:lnTo>
                  <a:pt x="1391" y="1693"/>
                </a:lnTo>
                <a:lnTo>
                  <a:pt x="1452" y="1729"/>
                </a:lnTo>
                <a:lnTo>
                  <a:pt x="1509" y="1770"/>
                </a:lnTo>
                <a:lnTo>
                  <a:pt x="1563" y="1817"/>
                </a:lnTo>
                <a:lnTo>
                  <a:pt x="1608" y="1863"/>
                </a:lnTo>
                <a:lnTo>
                  <a:pt x="1649" y="1913"/>
                </a:lnTo>
                <a:lnTo>
                  <a:pt x="1684" y="1965"/>
                </a:lnTo>
                <a:lnTo>
                  <a:pt x="1715" y="2020"/>
                </a:lnTo>
                <a:lnTo>
                  <a:pt x="1742" y="2078"/>
                </a:lnTo>
                <a:lnTo>
                  <a:pt x="1762" y="2140"/>
                </a:lnTo>
                <a:lnTo>
                  <a:pt x="1779" y="2204"/>
                </a:lnTo>
                <a:lnTo>
                  <a:pt x="1791" y="2272"/>
                </a:lnTo>
                <a:lnTo>
                  <a:pt x="1799" y="2343"/>
                </a:lnTo>
                <a:lnTo>
                  <a:pt x="1801" y="2417"/>
                </a:lnTo>
                <a:lnTo>
                  <a:pt x="1797" y="2493"/>
                </a:lnTo>
                <a:lnTo>
                  <a:pt x="1789" y="2566"/>
                </a:lnTo>
                <a:lnTo>
                  <a:pt x="1773" y="2638"/>
                </a:lnTo>
                <a:lnTo>
                  <a:pt x="1751" y="2706"/>
                </a:lnTo>
                <a:lnTo>
                  <a:pt x="1722" y="2773"/>
                </a:lnTo>
                <a:lnTo>
                  <a:pt x="1689" y="2837"/>
                </a:lnTo>
                <a:lnTo>
                  <a:pt x="1649" y="2897"/>
                </a:lnTo>
                <a:lnTo>
                  <a:pt x="1604" y="2953"/>
                </a:lnTo>
                <a:lnTo>
                  <a:pt x="1556" y="3005"/>
                </a:lnTo>
                <a:lnTo>
                  <a:pt x="1504" y="3052"/>
                </a:lnTo>
                <a:lnTo>
                  <a:pt x="1447" y="3094"/>
                </a:lnTo>
                <a:lnTo>
                  <a:pt x="1387" y="3132"/>
                </a:lnTo>
                <a:lnTo>
                  <a:pt x="1324" y="3164"/>
                </a:lnTo>
                <a:lnTo>
                  <a:pt x="1257" y="3191"/>
                </a:lnTo>
                <a:lnTo>
                  <a:pt x="1191" y="3211"/>
                </a:lnTo>
                <a:lnTo>
                  <a:pt x="1122" y="3227"/>
                </a:lnTo>
                <a:lnTo>
                  <a:pt x="1051" y="3236"/>
                </a:lnTo>
                <a:lnTo>
                  <a:pt x="978" y="3238"/>
                </a:lnTo>
                <a:lnTo>
                  <a:pt x="897" y="3236"/>
                </a:lnTo>
                <a:lnTo>
                  <a:pt x="820" y="3227"/>
                </a:lnTo>
                <a:lnTo>
                  <a:pt x="745" y="3213"/>
                </a:lnTo>
                <a:lnTo>
                  <a:pt x="674" y="3193"/>
                </a:lnTo>
                <a:lnTo>
                  <a:pt x="606" y="3168"/>
                </a:lnTo>
                <a:lnTo>
                  <a:pt x="541" y="3137"/>
                </a:lnTo>
                <a:lnTo>
                  <a:pt x="480" y="3100"/>
                </a:lnTo>
                <a:lnTo>
                  <a:pt x="422" y="3057"/>
                </a:lnTo>
                <a:lnTo>
                  <a:pt x="366" y="3010"/>
                </a:lnTo>
                <a:lnTo>
                  <a:pt x="314" y="2955"/>
                </a:lnTo>
                <a:lnTo>
                  <a:pt x="266" y="2896"/>
                </a:lnTo>
                <a:lnTo>
                  <a:pt x="220" y="2831"/>
                </a:lnTo>
                <a:lnTo>
                  <a:pt x="174" y="2754"/>
                </a:lnTo>
                <a:lnTo>
                  <a:pt x="133" y="2671"/>
                </a:lnTo>
                <a:lnTo>
                  <a:pt x="98" y="2586"/>
                </a:lnTo>
                <a:lnTo>
                  <a:pt x="68" y="2496"/>
                </a:lnTo>
                <a:lnTo>
                  <a:pt x="43" y="2402"/>
                </a:lnTo>
                <a:lnTo>
                  <a:pt x="24" y="2303"/>
                </a:lnTo>
                <a:lnTo>
                  <a:pt x="11" y="2200"/>
                </a:lnTo>
                <a:lnTo>
                  <a:pt x="2" y="2094"/>
                </a:lnTo>
                <a:lnTo>
                  <a:pt x="0" y="1983"/>
                </a:lnTo>
                <a:lnTo>
                  <a:pt x="4" y="1855"/>
                </a:lnTo>
                <a:lnTo>
                  <a:pt x="13" y="1730"/>
                </a:lnTo>
                <a:lnTo>
                  <a:pt x="30" y="1607"/>
                </a:lnTo>
                <a:lnTo>
                  <a:pt x="53" y="1488"/>
                </a:lnTo>
                <a:lnTo>
                  <a:pt x="82" y="1370"/>
                </a:lnTo>
                <a:lnTo>
                  <a:pt x="118" y="1256"/>
                </a:lnTo>
                <a:lnTo>
                  <a:pt x="162" y="1144"/>
                </a:lnTo>
                <a:lnTo>
                  <a:pt x="211" y="1036"/>
                </a:lnTo>
                <a:lnTo>
                  <a:pt x="267" y="929"/>
                </a:lnTo>
                <a:lnTo>
                  <a:pt x="330" y="826"/>
                </a:lnTo>
                <a:lnTo>
                  <a:pt x="393" y="734"/>
                </a:lnTo>
                <a:lnTo>
                  <a:pt x="460" y="646"/>
                </a:lnTo>
                <a:lnTo>
                  <a:pt x="534" y="561"/>
                </a:lnTo>
                <a:lnTo>
                  <a:pt x="614" y="480"/>
                </a:lnTo>
                <a:lnTo>
                  <a:pt x="698" y="401"/>
                </a:lnTo>
                <a:lnTo>
                  <a:pt x="789" y="327"/>
                </a:lnTo>
                <a:lnTo>
                  <a:pt x="884" y="254"/>
                </a:lnTo>
                <a:lnTo>
                  <a:pt x="987" y="185"/>
                </a:lnTo>
                <a:lnTo>
                  <a:pt x="1093" y="120"/>
                </a:lnTo>
                <a:lnTo>
                  <a:pt x="1205" y="58"/>
                </a:lnTo>
                <a:lnTo>
                  <a:pt x="132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"/>
          <p:cNvSpPr txBox="1"/>
          <p:nvPr/>
        </p:nvSpPr>
        <p:spPr>
          <a:xfrm>
            <a:off x="1028700" y="1210810"/>
            <a:ext cx="70866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30"/>
              <a:buFont typeface="Arial"/>
              <a:buNone/>
            </a:pPr>
            <a:r>
              <a:rPr b="0" i="0" lang="en-US" sz="2730" u="none" cap="none" strike="noStrike">
                <a:solidFill>
                  <a:schemeClr val="dk1"/>
                </a:solidFill>
                <a:latin typeface="Lato Black"/>
                <a:ea typeface="Lato Black"/>
                <a:cs typeface="Lato Black"/>
                <a:sym typeface="Lato Black"/>
              </a:rPr>
              <a:t>If you are distressed by anything external, the pain is not due to the thing itself, but to your estimate of it; and this you have the power to revoke at any moment.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"/>
          <p:cNvSpPr txBox="1"/>
          <p:nvPr/>
        </p:nvSpPr>
        <p:spPr>
          <a:xfrm>
            <a:off x="1020136" y="3285351"/>
            <a:ext cx="7095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5DF6"/>
              </a:buClr>
              <a:buSzPts val="1800"/>
              <a:buFont typeface="Arial"/>
              <a:buNone/>
            </a:pPr>
            <a:r>
              <a:rPr b="0" i="0" lang="en-US" sz="1800" u="none" cap="none" strike="noStrike">
                <a:solidFill>
                  <a:schemeClr val="accent6"/>
                </a:solidFill>
                <a:latin typeface="Lato"/>
                <a:ea typeface="Lato"/>
                <a:cs typeface="Lato"/>
                <a:sym typeface="Lato"/>
              </a:rPr>
              <a:t>Marcus Aurelius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8" name="Google Shape;208;p3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>
                <a:solidFill>
                  <a:schemeClr val="lt1"/>
                </a:solidFill>
              </a:rPr>
              <a:t>Quote Slide</a:t>
            </a:r>
            <a:endParaRPr/>
          </a:p>
        </p:txBody>
      </p:sp>
      <p:sp>
        <p:nvSpPr>
          <p:cNvPr id="209" name="Google Shape;209;p3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"/>
          <p:cNvSpPr/>
          <p:nvPr/>
        </p:nvSpPr>
        <p:spPr>
          <a:xfrm>
            <a:off x="0" y="0"/>
            <a:ext cx="9144000" cy="1755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4"/>
          <p:cNvSpPr txBox="1"/>
          <p:nvPr>
            <p:ph idx="4294967295" type="title"/>
          </p:nvPr>
        </p:nvSpPr>
        <p:spPr>
          <a:xfrm>
            <a:off x="3399503" y="605339"/>
            <a:ext cx="5294700" cy="42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3200">
                <a:solidFill>
                  <a:schemeClr val="lt1"/>
                </a:solidFill>
              </a:rPr>
              <a:t>Jane Smith</a:t>
            </a:r>
            <a:endParaRPr/>
          </a:p>
        </p:txBody>
      </p:sp>
      <p:sp>
        <p:nvSpPr>
          <p:cNvPr id="216" name="Google Shape;216;p4"/>
          <p:cNvSpPr txBox="1"/>
          <p:nvPr>
            <p:ph idx="4294967295" type="body"/>
          </p:nvPr>
        </p:nvSpPr>
        <p:spPr>
          <a:xfrm>
            <a:off x="3198800" y="2035925"/>
            <a:ext cx="56961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IS YOUR FAVORITE PART ABOUT YOUR JOB?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Lorem ipsum dolor sit amet, consectetuer adipiscing elit. Aenean commodo </a:t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INFLUENCED YOUR CAREER?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ligula eget dolor. Aenean massa. Cum sociis natoque. Donec quam felis, ultricies </a:t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US" sz="1200"/>
              <a:t>WHAT ADVICE WOULD YOU GIVE SOMEONE INTERESTED IN MENTAL HEALTH?</a:t>
            </a:r>
            <a:endParaRPr b="1" sz="1200"/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1200"/>
              <a:t>nec, pellentesque eu, pretium quis, sem. Nulla consequat massa quis enim.</a:t>
            </a:r>
            <a:endParaRPr/>
          </a:p>
          <a:p>
            <a:pPr indent="0" lvl="0" marL="0" rtl="0" algn="l">
              <a:lnSpc>
                <a:spcPct val="120000"/>
              </a:lnSpc>
              <a:spcBef>
                <a:spcPts val="1200"/>
              </a:spcBef>
              <a:spcAft>
                <a:spcPts val="12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17" name="Google Shape;217;p4"/>
          <p:cNvSpPr txBox="1"/>
          <p:nvPr>
            <p:ph idx="4294967295" type="body"/>
          </p:nvPr>
        </p:nvSpPr>
        <p:spPr>
          <a:xfrm>
            <a:off x="3399503" y="1084263"/>
            <a:ext cx="5294700" cy="2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>
                <a:solidFill>
                  <a:schemeClr val="lt1"/>
                </a:solidFill>
              </a:rPr>
              <a:t>Chief Executive Officer</a:t>
            </a:r>
            <a:endParaRPr/>
          </a:p>
        </p:txBody>
      </p:sp>
      <p:pic>
        <p:nvPicPr>
          <p:cNvPr id="218" name="Google Shape;218;p4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" y="457200"/>
            <a:ext cx="2568600" cy="25686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19" name="Google Shape;219;p4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0" name="Google Shape;220;p4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5"/>
          <p:cNvSpPr txBox="1"/>
          <p:nvPr>
            <p:ph idx="4294967295"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Lato Black"/>
              <a:buNone/>
            </a:pPr>
            <a:r>
              <a:rPr lang="en-US" sz="100"/>
              <a:t>Everfi locations</a:t>
            </a:r>
            <a:endParaRPr/>
          </a:p>
        </p:txBody>
      </p:sp>
      <p:pic>
        <p:nvPicPr>
          <p:cNvPr id="226" name="Google Shape;226;p5"/>
          <p:cNvPicPr preferRelativeResize="0"/>
          <p:nvPr/>
        </p:nvPicPr>
        <p:blipFill rotWithShape="1">
          <a:blip r:embed="rId3">
            <a:alphaModFix/>
          </a:blip>
          <a:srcRect b="19" l="0" r="0" t="9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5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19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BREAK THE </a:t>
            </a:r>
            <a:endParaRPr sz="2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26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ICE!</a:t>
            </a:r>
            <a:endParaRPr sz="26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Let’s get to know 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1800">
                <a:solidFill>
                  <a:schemeClr val="lt1"/>
                </a:solidFill>
                <a:latin typeface="Lato Light"/>
                <a:ea typeface="Lato Light"/>
                <a:cs typeface="Lato Light"/>
                <a:sym typeface="Lato Light"/>
              </a:rPr>
              <a:t>one another</a:t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28" name="Google Shape;228;p5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9" name="Google Shape;229;p5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6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Warm-Up Questions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36" name="Google Shape;236;p6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7" name="Google Shape;237;p6"/>
          <p:cNvSpPr txBox="1"/>
          <p:nvPr>
            <p:ph idx="1" type="body"/>
          </p:nvPr>
        </p:nvSpPr>
        <p:spPr>
          <a:xfrm>
            <a:off x="457200" y="1211325"/>
            <a:ext cx="8229600" cy="33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Name one component of the course that you enjoyed?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Why do you think it is important to be learning about mental wellness at your age?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How have you adjusted your mental health routine since the start of COVID-19?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Char char="•"/>
            </a:pPr>
            <a:r>
              <a:rPr lang="en-US"/>
              <a:t>Name one thing you learned in the course that you are going to implement into your daily life?</a:t>
            </a:r>
            <a:endParaRPr/>
          </a:p>
        </p:txBody>
      </p:sp>
      <p:sp>
        <p:nvSpPr>
          <p:cNvPr id="238" name="Google Shape;238;p6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Activity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45" name="Google Shape;245;p7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6" name="Google Shape;246;p7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/>
              <a:t>Becoming in tune with different components of your life is important when reflecting on your mental health. Let’s take a look into different aspects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/>
              <a:t>Instructions</a:t>
            </a:r>
            <a:endParaRPr sz="2100"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The eight sections in the wheel represent different components of your life. Rank your level of satisfaction with each area out of 10. 1 meaning you are struggling and feel unfulfilled in that area. 10 means you are satisfied with that area and do not think needs much improvement. </a:t>
            </a:r>
            <a:endParaRPr/>
          </a:p>
          <a:p>
            <a:pPr indent="-3302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•"/>
            </a:pPr>
            <a:r>
              <a:rPr lang="en-US"/>
              <a:t>Color to the level that you feel satisfied. Once you are done, you should see which area(s) need improvement.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247" name="Google Shape;247;p7"/>
          <p:cNvSpPr txBox="1"/>
          <p:nvPr>
            <p:ph idx="2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/>
              <a:t>Wellness Wheel</a:t>
            </a:r>
            <a:endParaRPr/>
          </a:p>
        </p:txBody>
      </p:sp>
      <p:sp>
        <p:nvSpPr>
          <p:cNvPr id="248" name="Google Shape;248;p7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8"/>
          <p:cNvSpPr txBox="1"/>
          <p:nvPr>
            <p:ph type="title"/>
          </p:nvPr>
        </p:nvSpPr>
        <p:spPr>
          <a:xfrm>
            <a:off x="457200" y="457200"/>
            <a:ext cx="8229600" cy="66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/>
              <a:t>Activity</a:t>
            </a:r>
            <a:endParaRPr b="0"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255" name="Google Shape;255;p8"/>
          <p:cNvSpPr txBox="1"/>
          <p:nvPr>
            <p:ph idx="12" type="sldNum"/>
          </p:nvPr>
        </p:nvSpPr>
        <p:spPr>
          <a:xfrm>
            <a:off x="8694260" y="4664829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6" name="Google Shape;256;p8"/>
          <p:cNvSpPr txBox="1"/>
          <p:nvPr>
            <p:ph idx="1" type="body"/>
          </p:nvPr>
        </p:nvSpPr>
        <p:spPr>
          <a:xfrm>
            <a:off x="457200" y="1301600"/>
            <a:ext cx="8229600" cy="32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/>
              <a:t>After completing the Wellness Wheel, we hope you’ve had some time to reflect on particular aspects of your life where you can increase satisfaction.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/>
              <a:t>We are now going to dive into certain areas and see how satisfied you are and discuss how we can work to improve different areas.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None/>
            </a:pPr>
            <a:r>
              <a:rPr lang="en-US"/>
              <a:t>Get ready to answer a few poll questions - your answer is anonymous so be honest with  yourself and us! </a:t>
            </a:r>
            <a:endParaRPr/>
          </a:p>
        </p:txBody>
      </p:sp>
      <p:sp>
        <p:nvSpPr>
          <p:cNvPr id="257" name="Google Shape;257;p8"/>
          <p:cNvSpPr txBox="1"/>
          <p:nvPr>
            <p:ph idx="2" type="subTitle"/>
          </p:nvPr>
        </p:nvSpPr>
        <p:spPr>
          <a:xfrm>
            <a:off x="457200" y="874025"/>
            <a:ext cx="82296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SzPts val="1600"/>
              <a:buNone/>
            </a:pPr>
            <a:r>
              <a:rPr lang="en-US"/>
              <a:t>Wellness Wheel</a:t>
            </a:r>
            <a:endParaRPr/>
          </a:p>
        </p:txBody>
      </p:sp>
      <p:sp>
        <p:nvSpPr>
          <p:cNvPr id="258" name="Google Shape;258;p8"/>
          <p:cNvSpPr/>
          <p:nvPr/>
        </p:nvSpPr>
        <p:spPr>
          <a:xfrm>
            <a:off x="1297675" y="455365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eff7adabc8_0_0"/>
          <p:cNvSpPr txBox="1"/>
          <p:nvPr>
            <p:ph idx="4294967295" type="title"/>
          </p:nvPr>
        </p:nvSpPr>
        <p:spPr>
          <a:xfrm>
            <a:off x="3166650" y="566150"/>
            <a:ext cx="5068200" cy="3318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Question 1: How important is </a:t>
            </a:r>
            <a:r>
              <a:rPr b="1" lang="en-US" sz="1900">
                <a:solidFill>
                  <a:srgbClr val="FC3407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physical</a:t>
            </a:r>
            <a:r>
              <a:rPr b="1"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 health in your life? </a:t>
            </a:r>
            <a:endParaRPr b="1"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2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3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4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5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6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7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8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9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Lato"/>
              <a:buAutoNum type="alphaLcPeriod"/>
            </a:pPr>
            <a:r>
              <a:rPr lang="en-US" sz="1900">
                <a:solidFill>
                  <a:schemeClr val="dk2"/>
                </a:solidFill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10</a:t>
            </a:r>
            <a:endParaRPr sz="1900">
              <a:solidFill>
                <a:schemeClr val="dk2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4" name="Google Shape;264;geff7adabc8_0_0"/>
          <p:cNvSpPr txBox="1"/>
          <p:nvPr>
            <p:ph idx="4294967295" type="body"/>
          </p:nvPr>
        </p:nvSpPr>
        <p:spPr>
          <a:xfrm>
            <a:off x="-1" y="0"/>
            <a:ext cx="2711100" cy="5143500"/>
          </a:xfrm>
          <a:prstGeom prst="rect">
            <a:avLst/>
          </a:prstGeom>
          <a:solidFill>
            <a:srgbClr val="FC3407">
              <a:alpha val="89020"/>
            </a:srgbClr>
          </a:solidFill>
          <a:ln>
            <a:noFill/>
          </a:ln>
        </p:spPr>
        <p:txBody>
          <a:bodyPr anchorCtr="0" anchor="ctr" bIns="365750" lIns="365750" spcFirstLastPara="1" rIns="365750" wrap="square" tIns="3657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Lato Black"/>
                <a:ea typeface="Lato Black"/>
                <a:cs typeface="Lato Black"/>
                <a:sym typeface="Lato Black"/>
              </a:rPr>
              <a:t>Classroom Poll</a:t>
            </a:r>
            <a:endParaRPr sz="3200">
              <a:solidFill>
                <a:schemeClr val="lt1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t/>
            </a:r>
            <a:endParaRPr sz="1800">
              <a:solidFill>
                <a:schemeClr val="lt1"/>
              </a:solidFill>
              <a:latin typeface="Lato Light"/>
              <a:ea typeface="Lato Light"/>
              <a:cs typeface="Lato Light"/>
              <a:sym typeface="Lato Light"/>
            </a:endParaRPr>
          </a:p>
        </p:txBody>
      </p:sp>
      <p:sp>
        <p:nvSpPr>
          <p:cNvPr id="265" name="Google Shape;265;geff7adabc8_0_0"/>
          <p:cNvSpPr txBox="1"/>
          <p:nvPr>
            <p:ph idx="12" type="sldNum"/>
          </p:nvPr>
        </p:nvSpPr>
        <p:spPr>
          <a:xfrm>
            <a:off x="8694260" y="4701154"/>
            <a:ext cx="308700" cy="22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6" name="Google Shape;266;geff7adabc8_0_0"/>
          <p:cNvSpPr/>
          <p:nvPr/>
        </p:nvSpPr>
        <p:spPr>
          <a:xfrm>
            <a:off x="457200" y="4588100"/>
            <a:ext cx="1250400" cy="401100"/>
          </a:xfrm>
          <a:prstGeom prst="rect">
            <a:avLst/>
          </a:prstGeom>
          <a:noFill/>
          <a:ln cap="flat" cmpd="sng" w="9525">
            <a:solidFill>
              <a:srgbClr val="FF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logo here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EVERFI">
  <a:themeElements>
    <a:clrScheme name="EVERFI">
      <a:dk1>
        <a:srgbClr val="4F5859"/>
      </a:dk1>
      <a:lt1>
        <a:srgbClr val="FFFFFF"/>
      </a:lt1>
      <a:dk2>
        <a:srgbClr val="000000"/>
      </a:dk2>
      <a:lt2>
        <a:srgbClr val="C1C1C0"/>
      </a:lt2>
      <a:accent1>
        <a:srgbClr val="FBA927"/>
      </a:accent1>
      <a:accent2>
        <a:srgbClr val="A90F1C"/>
      </a:accent2>
      <a:accent3>
        <a:srgbClr val="149D91"/>
      </a:accent3>
      <a:accent4>
        <a:srgbClr val="6B0A2A"/>
      </a:accent4>
      <a:accent5>
        <a:srgbClr val="53BDC1"/>
      </a:accent5>
      <a:accent6>
        <a:srgbClr val="F05023"/>
      </a:accent6>
      <a:hlink>
        <a:srgbClr val="0F7784"/>
      </a:hlink>
      <a:folHlink>
        <a:srgbClr val="B2101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