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to" panose="020F0502020204030203" pitchFamily="34" charset="77"/>
      <p:regular r:id="rId9"/>
      <p:bold r:id="rId10"/>
      <p:italic r:id="rId11"/>
      <p:boldItalic r:id="rId12"/>
    </p:embeddedFont>
    <p:embeddedFont>
      <p:font typeface="Lato Black" panose="020F0502020204030203" pitchFamily="34" charset="77"/>
      <p:bold r:id="rId13"/>
      <p:italic r:id="rId14"/>
      <p:boldItalic r:id="rId15"/>
    </p:embeddedFont>
    <p:embeddedFont>
      <p:font typeface="Lato Light" panose="020F0302020204030203" pitchFamily="34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e Buzzell" initials="" lastIdx="1" clrIdx="0"/>
  <p:cmAuthor id="1" name="Natalie Hard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1"/>
  </p:normalViewPr>
  <p:slideViewPr>
    <p:cSldViewPr snapToGrid="0">
      <p:cViewPr varScale="1">
        <p:scale>
          <a:sx n="66" d="100"/>
          <a:sy n="66" d="100"/>
        </p:scale>
        <p:origin x="3144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707bc7a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707bc7a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8d0e7e3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8d0e7e3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772400" cy="7882200"/>
          </a:xfrm>
          <a:prstGeom prst="rect">
            <a:avLst/>
          </a:prstGeom>
          <a:solidFill>
            <a:srgbClr val="0CAE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10250" y="766500"/>
            <a:ext cx="6066600" cy="4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You’ve been there for others. Now it’s time to be there for </a:t>
            </a:r>
            <a:r>
              <a:rPr lang="en" sz="30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YOU.</a:t>
            </a:r>
            <a:r>
              <a:rPr lang="en" sz="36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6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7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" sz="2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9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Educators and school professionals </a:t>
            </a:r>
            <a:br>
              <a:rPr lang="en" sz="19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9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are struggling with their mental health. </a:t>
            </a:r>
            <a:endParaRPr sz="19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Our educators and staff are often so busy providing support to children, they might overlook care of their own mental well-being.  In a recent study, nearly three-quarters of teachers and 84% of school leaders described themselves as “stressed”, and more than a third of professionals have experienced a mental health issue in the past academic year.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7613" r="15787"/>
          <a:stretch/>
        </p:blipFill>
        <p:spPr>
          <a:xfrm flipH="1">
            <a:off x="2627825" y="4025750"/>
            <a:ext cx="6237000" cy="542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9050" y="4223400"/>
            <a:ext cx="6236875" cy="4811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52" y="9452755"/>
            <a:ext cx="1166211" cy="23324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1016793" y="1953325"/>
            <a:ext cx="1439100" cy="45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914775" y="9435525"/>
            <a:ext cx="1084200" cy="3231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Sponsor logo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17067"/>
          <a:stretch/>
        </p:blipFill>
        <p:spPr>
          <a:xfrm>
            <a:off x="3176313" y="5164187"/>
            <a:ext cx="4597277" cy="294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365750" y="8316125"/>
            <a:ext cx="3456000" cy="450000"/>
          </a:xfrm>
          <a:prstGeom prst="roundRect">
            <a:avLst>
              <a:gd name="adj" fmla="val 50000"/>
            </a:avLst>
          </a:prstGeom>
          <a:solidFill>
            <a:srgbClr val="0D7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Visit [www.URLgoeshere.com]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4114" r="8245"/>
          <a:stretch/>
        </p:blipFill>
        <p:spPr>
          <a:xfrm>
            <a:off x="0" y="290350"/>
            <a:ext cx="3886200" cy="3337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3409225" y="289750"/>
            <a:ext cx="4363200" cy="3337500"/>
          </a:xfrm>
          <a:prstGeom prst="rect">
            <a:avLst/>
          </a:prstGeom>
          <a:solidFill>
            <a:srgbClr val="0CAE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695350" y="4065530"/>
            <a:ext cx="35589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" sz="1300">
                <a:solidFill>
                  <a:srgbClr val="3C404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[Sponsor Name] wants you to have the knowledge and skills you need to sustain and maintain the best version of yourself,  both in and out of the classroom.</a:t>
            </a:r>
            <a:endParaRPr sz="1300">
              <a:solidFill>
                <a:srgbClr val="26262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695500" y="451625"/>
            <a:ext cx="35589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Elevate</a:t>
            </a:r>
            <a:r>
              <a:rPr lang="en"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for Educators</a:t>
            </a:r>
            <a:endParaRPr sz="24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[Sponsor Name] is committed to supporting educator mental well-being by providing evidence-based, actionable learning solutions through EVERFI Elevate at no charge to our teachers.</a:t>
            </a:r>
            <a:endParaRPr sz="16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52" y="553030"/>
            <a:ext cx="1166211" cy="23324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65750" y="4102625"/>
            <a:ext cx="34098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CAEA5"/>
                </a:solidFill>
                <a:latin typeface="Lato"/>
                <a:ea typeface="Lato"/>
                <a:cs typeface="Lato"/>
                <a:sym typeface="Lato"/>
              </a:rPr>
              <a:t>Content Library</a:t>
            </a:r>
            <a:endParaRPr sz="1600" b="1">
              <a:solidFill>
                <a:srgbClr val="0CAEA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Through a 5-10 minute learning sequence, learners will gain the understanding of:</a:t>
            </a:r>
            <a:b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</a:b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Mental Well-Being for Educators</a:t>
            </a: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Managing Mental Health Challenges</a:t>
            </a: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Mindful Living</a:t>
            </a: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Developing Coping Skills</a:t>
            </a: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Supporting a Friend or Loved One </a:t>
            </a: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Building Strengths &amp; Developing Motivation</a:t>
            </a:r>
            <a:endParaRPr sz="1250">
              <a:solidFill>
                <a:srgbClr val="262626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50"/>
              <a:buFont typeface="Lato"/>
              <a:buChar char="●"/>
            </a:pPr>
            <a:r>
              <a:rPr lang="en" sz="1250">
                <a:solidFill>
                  <a:srgbClr val="26262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Strategies for Stress Management</a:t>
            </a:r>
            <a:endParaRPr sz="1250">
              <a:solidFill>
                <a:srgbClr val="33313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0" y="9221474"/>
            <a:ext cx="7772400" cy="838645"/>
          </a:xfrm>
          <a:custGeom>
            <a:avLst/>
            <a:gdLst/>
            <a:ahLst/>
            <a:cxnLst/>
            <a:rect l="l" t="t" r="r" b="b"/>
            <a:pathLst>
              <a:path w="7772400" h="1193800" extrusionOk="0">
                <a:moveTo>
                  <a:pt x="0" y="1193800"/>
                </a:moveTo>
                <a:lnTo>
                  <a:pt x="7772400" y="1193800"/>
                </a:lnTo>
                <a:lnTo>
                  <a:pt x="7772400" y="0"/>
                </a:lnTo>
                <a:lnTo>
                  <a:pt x="0" y="0"/>
                </a:lnTo>
                <a:lnTo>
                  <a:pt x="0" y="1193800"/>
                </a:lnTo>
                <a:close/>
              </a:path>
            </a:pathLst>
          </a:custGeom>
          <a:solidFill>
            <a:srgbClr val="0CAE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/>
          <p:nvPr/>
        </p:nvSpPr>
        <p:spPr>
          <a:xfrm>
            <a:off x="3955975" y="9641807"/>
            <a:ext cx="32697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2300 N Street NW, Suite 500, Washington, DC 20037</a:t>
            </a:r>
            <a:br>
              <a:rPr lang="en" sz="700">
                <a:latin typeface="Lato"/>
                <a:ea typeface="Lato"/>
                <a:cs typeface="Lato"/>
                <a:sym typeface="Lato"/>
              </a:rPr>
            </a:br>
            <a:r>
              <a:rPr lang="en" sz="700">
                <a:latin typeface="Lato"/>
                <a:ea typeface="Lato"/>
                <a:cs typeface="Lato"/>
                <a:sym typeface="Lato"/>
              </a:rPr>
              <a:t>                 </a:t>
            </a:r>
            <a:r>
              <a:rPr lang="en" sz="7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(202) 871-9292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402175" y="9221478"/>
            <a:ext cx="899700" cy="450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4"/>
          <p:cNvSpPr txBox="1"/>
          <p:nvPr/>
        </p:nvSpPr>
        <p:spPr>
          <a:xfrm>
            <a:off x="518150" y="9403600"/>
            <a:ext cx="26574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EVERFI, Inc. is the leading education technology company that provides real-world education to learners of all ages through innovative and scalable digital learning. </a:t>
            </a:r>
            <a:endParaRPr sz="700" i="1">
              <a:solidFill>
                <a:srgbClr val="FFFFFF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750" y="7659150"/>
            <a:ext cx="2088000" cy="126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QR code goes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Macintosh PowerPoint</Application>
  <PresentationFormat>Custom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Lato</vt:lpstr>
      <vt:lpstr>Lato Black</vt:lpstr>
      <vt:lpstr>Lato Light</vt:lpstr>
      <vt:lpstr>Calibri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Natalie Wallace</cp:lastModifiedBy>
  <cp:revision>1</cp:revision>
  <dcterms:modified xsi:type="dcterms:W3CDTF">2021-07-27T13:22:34Z</dcterms:modified>
</cp:coreProperties>
</file>