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Lst>
  <p:sldSz cy="5143500" cx="9144000"/>
  <p:notesSz cx="6858000" cy="9144000"/>
  <p:embeddedFontLst>
    <p:embeddedFont>
      <p:font typeface="Lato"/>
      <p:regular r:id="rId8"/>
      <p:bold r:id="rId9"/>
      <p:italic r:id="rId10"/>
      <p:boldItalic r:id="rId11"/>
    </p:embeddedFont>
    <p:embeddedFont>
      <p:font typeface="Lato Black"/>
      <p:bold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ato-boldItalic.fntdata"/><Relationship Id="rId10" Type="http://schemas.openxmlformats.org/officeDocument/2006/relationships/font" Target="fonts/Lato-italic.fntdata"/><Relationship Id="rId13" Type="http://schemas.openxmlformats.org/officeDocument/2006/relationships/font" Target="fonts/LatoBlack-boldItalic.fntdata"/><Relationship Id="rId12" Type="http://schemas.openxmlformats.org/officeDocument/2006/relationships/font" Target="fonts/Lato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51f9036ac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151f9036ac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151f9036ace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1f9036ac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g151f9036ace_0_10:notes"/>
          <p:cNvSpPr txBox="1"/>
          <p:nvPr>
            <p:ph idx="1" type="body"/>
          </p:nvPr>
        </p:nvSpPr>
        <p:spPr>
          <a:xfrm>
            <a:off x="685800" y="4572000"/>
            <a:ext cx="5486400" cy="3429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400"/>
              <a:buNone/>
            </a:pPr>
            <a:r>
              <a:rPr lang="en"/>
              <a:t>Teacher ratings.</a:t>
            </a:r>
            <a:endParaRPr/>
          </a:p>
        </p:txBody>
      </p:sp>
      <p:sp>
        <p:nvSpPr>
          <p:cNvPr id="68" name="Google Shape;68;g151f9036ace_0_10:notes"/>
          <p:cNvSpPr txBox="1"/>
          <p:nvPr>
            <p:ph idx="12" type="sldNum"/>
          </p:nvPr>
        </p:nvSpPr>
        <p:spPr>
          <a:xfrm>
            <a:off x="5455085" y="8258358"/>
            <a:ext cx="715500" cy="2286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50" name="Shape 50"/>
        <p:cNvGrpSpPr/>
        <p:nvPr/>
      </p:nvGrpSpPr>
      <p:grpSpPr>
        <a:xfrm>
          <a:off x="0" y="0"/>
          <a:ext cx="0" cy="0"/>
          <a:chOff x="0" y="0"/>
          <a:chExt cx="0" cy="0"/>
        </a:xfrm>
      </p:grpSpPr>
      <p:sp>
        <p:nvSpPr>
          <p:cNvPr id="51" name="Google Shape;51;p13"/>
          <p:cNvSpPr txBox="1"/>
          <p:nvPr>
            <p:ph type="title"/>
          </p:nvPr>
        </p:nvSpPr>
        <p:spPr>
          <a:xfrm>
            <a:off x="514350" y="486515"/>
            <a:ext cx="8115300" cy="479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1" type="ftr"/>
          </p:nvPr>
        </p:nvSpPr>
        <p:spPr>
          <a:xfrm>
            <a:off x="1857375" y="4805783"/>
            <a:ext cx="5429100" cy="1023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3" name="Google Shape;53;p13"/>
          <p:cNvSpPr txBox="1"/>
          <p:nvPr>
            <p:ph idx="12" type="sldNum"/>
          </p:nvPr>
        </p:nvSpPr>
        <p:spPr>
          <a:xfrm>
            <a:off x="8710517" y="4920083"/>
            <a:ext cx="352500" cy="102300"/>
          </a:xfrm>
          <a:prstGeom prst="rect">
            <a:avLst/>
          </a:prstGeom>
          <a:noFill/>
          <a:ln>
            <a:noFill/>
          </a:ln>
        </p:spPr>
        <p:txBody>
          <a:bodyPr anchorCtr="0" anchor="b" bIns="0" lIns="0" spcFirstLastPara="1" rIns="0" wrap="square" tIns="0">
            <a:noAutofit/>
          </a:bodyPr>
          <a:lstStyle>
            <a:lvl1pPr indent="0" lvl="0"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1pPr>
            <a:lvl2pPr indent="0" lvl="1"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2pPr>
            <a:lvl3pPr indent="0" lvl="2"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3pPr>
            <a:lvl4pPr indent="0" lvl="3"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4pPr>
            <a:lvl5pPr indent="0" lvl="4"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5pPr>
            <a:lvl6pPr indent="0" lvl="5"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6pPr>
            <a:lvl7pPr indent="0" lvl="6"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7pPr>
            <a:lvl8pPr indent="0" lvl="7"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8pPr>
            <a:lvl9pPr indent="0" lvl="8" marL="0" marR="0" rtl="0" algn="ctr">
              <a:lnSpc>
                <a:spcPct val="100000"/>
              </a:lnSpc>
              <a:spcBef>
                <a:spcPts val="0"/>
              </a:spcBef>
              <a:spcAft>
                <a:spcPts val="0"/>
              </a:spcAft>
              <a:buClr>
                <a:srgbClr val="000000"/>
              </a:buClr>
              <a:buSzPts val="500"/>
              <a:buFont typeface="Arial"/>
              <a:buNone/>
              <a:defRPr b="1" i="0" sz="500" u="none" cap="none" strike="noStrike">
                <a:solidFill>
                  <a:schemeClr val="dk1"/>
                </a:solidFill>
                <a:latin typeface="Lato Black"/>
                <a:ea typeface="Lato Black"/>
                <a:cs typeface="Lato Black"/>
                <a:sym typeface="Lato Black"/>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33775" y="333769"/>
            <a:ext cx="6390600" cy="429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800"/>
              <a:buNone/>
            </a:pPr>
            <a:r>
              <a:rPr b="1" i="1" lang="en">
                <a:latin typeface="Lato"/>
                <a:ea typeface="Lato"/>
                <a:cs typeface="Lato"/>
                <a:sym typeface="Lato"/>
              </a:rPr>
              <a:t>Understanding Mental Wellness</a:t>
            </a:r>
            <a:endParaRPr b="1" i="1">
              <a:latin typeface="Lato"/>
              <a:ea typeface="Lato"/>
              <a:cs typeface="Lato"/>
              <a:sym typeface="Lato"/>
            </a:endParaRPr>
          </a:p>
        </p:txBody>
      </p:sp>
      <p:sp>
        <p:nvSpPr>
          <p:cNvPr id="60" name="Google Shape;60;p14"/>
          <p:cNvSpPr txBox="1"/>
          <p:nvPr>
            <p:ph idx="12" type="sldNum"/>
          </p:nvPr>
        </p:nvSpPr>
        <p:spPr>
          <a:xfrm>
            <a:off x="6354343" y="3497413"/>
            <a:ext cx="411600" cy="2952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1" name="Google Shape;61;p14"/>
          <p:cNvSpPr/>
          <p:nvPr/>
        </p:nvSpPr>
        <p:spPr>
          <a:xfrm rot="-5400000">
            <a:off x="6835650" y="2636225"/>
            <a:ext cx="1471800" cy="3144900"/>
          </a:xfrm>
          <a:prstGeom prst="round2SameRect">
            <a:avLst>
              <a:gd fmla="val 16667" name="adj1"/>
              <a:gd fmla="val 0" name="adj2"/>
            </a:avLst>
          </a:prstGeom>
          <a:solidFill>
            <a:srgbClr val="E9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 name="Google Shape;62;p14"/>
          <p:cNvSpPr txBox="1"/>
          <p:nvPr/>
        </p:nvSpPr>
        <p:spPr>
          <a:xfrm>
            <a:off x="6301600" y="3636950"/>
            <a:ext cx="2591100" cy="2025600"/>
          </a:xfrm>
          <a:prstGeom prst="rect">
            <a:avLst/>
          </a:prstGeom>
          <a:noFill/>
          <a:ln>
            <a:noFill/>
          </a:ln>
        </p:spPr>
        <p:txBody>
          <a:bodyPr anchorCtr="0" anchor="t" bIns="0" lIns="0" spcFirstLastPara="1" rIns="0" wrap="square" tIns="12700">
            <a:noAutofit/>
          </a:bodyPr>
          <a:lstStyle/>
          <a:p>
            <a:pPr indent="0" lvl="0" marL="12700" marR="0" rtl="0" algn="l">
              <a:lnSpc>
                <a:spcPct val="150000"/>
              </a:lnSpc>
              <a:spcBef>
                <a:spcPts val="0"/>
              </a:spcBef>
              <a:spcAft>
                <a:spcPts val="0"/>
              </a:spcAft>
              <a:buClr>
                <a:srgbClr val="000000"/>
              </a:buClr>
              <a:buSzPts val="800"/>
              <a:buFont typeface="Arial"/>
              <a:buNone/>
            </a:pPr>
            <a:r>
              <a:rPr b="1" i="0" lang="en" sz="800" u="none" cap="none" strike="noStrike">
                <a:solidFill>
                  <a:srgbClr val="1F5189"/>
                </a:solidFill>
                <a:latin typeface="Lato"/>
                <a:ea typeface="Lato"/>
                <a:cs typeface="Lato"/>
                <a:sym typeface="Lato"/>
              </a:rPr>
              <a:t>Grade Level: </a:t>
            </a:r>
            <a:r>
              <a:rPr b="0" i="0" lang="en" sz="800" u="none" cap="none" strike="noStrike">
                <a:solidFill>
                  <a:srgbClr val="000000"/>
                </a:solidFill>
                <a:latin typeface="Lato"/>
                <a:ea typeface="Lato"/>
                <a:cs typeface="Lato"/>
                <a:sym typeface="Lato"/>
              </a:rPr>
              <a:t>8 - 10</a:t>
            </a:r>
            <a:endParaRPr b="1" i="0" sz="800" u="none" cap="none" strike="noStrike">
              <a:solidFill>
                <a:srgbClr val="000000"/>
              </a:solidFill>
              <a:latin typeface="Lato"/>
              <a:ea typeface="Lato"/>
              <a:cs typeface="Lato"/>
              <a:sym typeface="Lato"/>
            </a:endParaRPr>
          </a:p>
          <a:p>
            <a:pPr indent="0" lvl="0" marL="12700" marR="203200" rtl="0" algn="l">
              <a:lnSpc>
                <a:spcPct val="113999"/>
              </a:lnSpc>
              <a:spcBef>
                <a:spcPts val="0"/>
              </a:spcBef>
              <a:spcAft>
                <a:spcPts val="0"/>
              </a:spcAft>
              <a:buClr>
                <a:srgbClr val="000000"/>
              </a:buClr>
              <a:buSzPts val="800"/>
              <a:buFont typeface="Arial"/>
              <a:buNone/>
            </a:pPr>
            <a:r>
              <a:rPr b="1" i="0" lang="en" sz="800" u="none" cap="none" strike="noStrike">
                <a:solidFill>
                  <a:srgbClr val="1F5189"/>
                </a:solidFill>
                <a:latin typeface="Lato"/>
                <a:ea typeface="Lato"/>
                <a:cs typeface="Lato"/>
                <a:sym typeface="Lato"/>
              </a:rPr>
              <a:t>Total Lessons:</a:t>
            </a:r>
            <a:r>
              <a:rPr b="1" i="0" lang="en" sz="800" u="none" cap="none" strike="noStrike">
                <a:solidFill>
                  <a:srgbClr val="000000"/>
                </a:solidFill>
                <a:latin typeface="Lato"/>
                <a:ea typeface="Lato"/>
                <a:cs typeface="Lato"/>
                <a:sym typeface="Lato"/>
              </a:rPr>
              <a:t> </a:t>
            </a:r>
            <a:r>
              <a:rPr b="0" i="0" lang="en" sz="800" u="none" cap="none" strike="noStrike">
                <a:solidFill>
                  <a:srgbClr val="000000"/>
                </a:solidFill>
                <a:latin typeface="Lato"/>
                <a:ea typeface="Lato"/>
                <a:cs typeface="Lato"/>
                <a:sym typeface="Lato"/>
              </a:rPr>
              <a:t>6 digital lessons; 10-15  minutes each</a:t>
            </a:r>
            <a:endParaRPr b="0" i="0" sz="800" u="none" cap="none" strike="noStrike">
              <a:solidFill>
                <a:srgbClr val="000000"/>
              </a:solidFill>
              <a:latin typeface="Lato"/>
              <a:ea typeface="Lato"/>
              <a:cs typeface="Lato"/>
              <a:sym typeface="Lato"/>
            </a:endParaRPr>
          </a:p>
          <a:p>
            <a:pPr indent="0" lvl="0" marL="12700" marR="12700" rtl="0" algn="l">
              <a:lnSpc>
                <a:spcPct val="113999"/>
              </a:lnSpc>
              <a:spcBef>
                <a:spcPts val="500"/>
              </a:spcBef>
              <a:spcAft>
                <a:spcPts val="0"/>
              </a:spcAft>
              <a:buClr>
                <a:srgbClr val="000000"/>
              </a:buClr>
              <a:buSzPts val="800"/>
              <a:buFont typeface="Arial"/>
              <a:buNone/>
            </a:pPr>
            <a:r>
              <a:rPr b="1" i="0" lang="en" sz="800" u="none" cap="none" strike="noStrike">
                <a:solidFill>
                  <a:srgbClr val="1F5189"/>
                </a:solidFill>
                <a:latin typeface="Lato"/>
                <a:ea typeface="Lato"/>
                <a:cs typeface="Lato"/>
                <a:sym typeface="Lato"/>
              </a:rPr>
              <a:t>Curriculum Fit: </a:t>
            </a:r>
            <a:r>
              <a:rPr b="0" i="0" lang="en" sz="800" u="none" cap="none" strike="noStrike">
                <a:solidFill>
                  <a:srgbClr val="000000"/>
                </a:solidFill>
                <a:latin typeface="Lato"/>
                <a:ea typeface="Lato"/>
                <a:cs typeface="Lato"/>
                <a:sym typeface="Lato"/>
              </a:rPr>
              <a:t>Health or Advisory</a:t>
            </a:r>
            <a:endParaRPr b="0" i="0" sz="800" u="none" cap="none" strike="noStrike">
              <a:solidFill>
                <a:srgbClr val="000000"/>
              </a:solidFill>
              <a:latin typeface="Lato"/>
              <a:ea typeface="Lato"/>
              <a:cs typeface="Lato"/>
              <a:sym typeface="Lato"/>
            </a:endParaRPr>
          </a:p>
          <a:p>
            <a:pPr indent="0" lvl="0" marL="12700" marR="63500" rtl="0" algn="l">
              <a:lnSpc>
                <a:spcPct val="113999"/>
              </a:lnSpc>
              <a:spcBef>
                <a:spcPts val="500"/>
              </a:spcBef>
              <a:spcAft>
                <a:spcPts val="0"/>
              </a:spcAft>
              <a:buClr>
                <a:srgbClr val="000000"/>
              </a:buClr>
              <a:buSzPts val="800"/>
              <a:buFont typeface="Arial"/>
              <a:buNone/>
            </a:pPr>
            <a:r>
              <a:rPr b="1" i="0" lang="en" sz="800" u="none" cap="none" strike="noStrike">
                <a:solidFill>
                  <a:srgbClr val="1F5189"/>
                </a:solidFill>
                <a:latin typeface="Lato"/>
                <a:ea typeface="Lato"/>
                <a:cs typeface="Lato"/>
                <a:sym typeface="Lato"/>
              </a:rPr>
              <a:t>Standards Alignment: </a:t>
            </a:r>
            <a:r>
              <a:rPr b="0" i="0" lang="en" sz="800" u="none" cap="none" strike="noStrike">
                <a:solidFill>
                  <a:srgbClr val="000000"/>
                </a:solidFill>
                <a:latin typeface="Lato"/>
                <a:ea typeface="Lato"/>
                <a:cs typeface="Lato"/>
                <a:sym typeface="Lato"/>
              </a:rPr>
              <a:t>National Health Education Standards (NHES); State Academic Health Standards</a:t>
            </a:r>
            <a:endParaRPr b="0" i="0" sz="800" u="none" cap="none" strike="noStrike">
              <a:solidFill>
                <a:srgbClr val="000000"/>
              </a:solidFill>
              <a:latin typeface="Lato"/>
              <a:ea typeface="Lato"/>
              <a:cs typeface="Lato"/>
              <a:sym typeface="Lato"/>
            </a:endParaRPr>
          </a:p>
          <a:p>
            <a:pPr indent="0" lvl="0" marL="0" marR="63500" rtl="0" algn="l">
              <a:lnSpc>
                <a:spcPct val="113999"/>
              </a:lnSpc>
              <a:spcBef>
                <a:spcPts val="500"/>
              </a:spcBef>
              <a:spcAft>
                <a:spcPts val="0"/>
              </a:spcAft>
              <a:buClr>
                <a:srgbClr val="000000"/>
              </a:buClr>
              <a:buSzPts val="800"/>
              <a:buFont typeface="Arial"/>
              <a:buNone/>
            </a:pPr>
            <a:r>
              <a:t/>
            </a:r>
            <a:endParaRPr b="0" i="0" sz="800" u="none" cap="none" strike="noStrike">
              <a:solidFill>
                <a:srgbClr val="515859"/>
              </a:solidFill>
              <a:latin typeface="Lato"/>
              <a:ea typeface="Lato"/>
              <a:cs typeface="Lato"/>
              <a:sym typeface="Lato"/>
            </a:endParaRPr>
          </a:p>
        </p:txBody>
      </p:sp>
      <p:pic>
        <p:nvPicPr>
          <p:cNvPr id="63" name="Google Shape;63;p14"/>
          <p:cNvPicPr preferRelativeResize="0"/>
          <p:nvPr/>
        </p:nvPicPr>
        <p:blipFill rotWithShape="1">
          <a:blip r:embed="rId3">
            <a:alphaModFix/>
          </a:blip>
          <a:srcRect b="20546" l="0" r="0" t="20173"/>
          <a:stretch/>
        </p:blipFill>
        <p:spPr>
          <a:xfrm>
            <a:off x="4373025" y="994763"/>
            <a:ext cx="4770974" cy="2386951"/>
          </a:xfrm>
          <a:prstGeom prst="rect">
            <a:avLst/>
          </a:prstGeom>
          <a:noFill/>
          <a:ln>
            <a:noFill/>
          </a:ln>
        </p:spPr>
      </p:pic>
      <p:sp>
        <p:nvSpPr>
          <p:cNvPr id="64" name="Google Shape;64;p14"/>
          <p:cNvSpPr txBox="1"/>
          <p:nvPr/>
        </p:nvSpPr>
        <p:spPr>
          <a:xfrm>
            <a:off x="222025" y="994775"/>
            <a:ext cx="3961200" cy="2897700"/>
          </a:xfrm>
          <a:prstGeom prst="rect">
            <a:avLst/>
          </a:prstGeom>
          <a:noFill/>
          <a:ln>
            <a:noFill/>
          </a:ln>
        </p:spPr>
        <p:txBody>
          <a:bodyPr anchorCtr="0" anchor="t" bIns="91425" lIns="91425" spcFirstLastPara="1" rIns="91425" wrap="square" tIns="91425">
            <a:spAutoFit/>
          </a:bodyPr>
          <a:lstStyle/>
          <a:p>
            <a:pPr indent="0" lvl="0" marL="12700" marR="12700" rtl="0" algn="l">
              <a:lnSpc>
                <a:spcPct val="122800"/>
              </a:lnSpc>
              <a:spcBef>
                <a:spcPts val="1000"/>
              </a:spcBef>
              <a:spcAft>
                <a:spcPts val="0"/>
              </a:spcAft>
              <a:buClr>
                <a:srgbClr val="000000"/>
              </a:buClr>
              <a:buSzPts val="1100"/>
              <a:buFont typeface="Arial"/>
              <a:buNone/>
            </a:pPr>
            <a:r>
              <a:rPr b="0" i="0" lang="en" sz="1100" u="none" cap="none" strike="noStrike">
                <a:solidFill>
                  <a:srgbClr val="3E4646"/>
                </a:solidFill>
                <a:latin typeface="Lato"/>
                <a:ea typeface="Lato"/>
                <a:cs typeface="Lato"/>
                <a:sym typeface="Lato"/>
              </a:rPr>
              <a:t>The </a:t>
            </a:r>
            <a:r>
              <a:rPr b="1" i="1" lang="en" sz="1100" u="none" cap="none" strike="noStrike">
                <a:solidFill>
                  <a:srgbClr val="3E4646"/>
                </a:solidFill>
                <a:latin typeface="Lato"/>
                <a:ea typeface="Lato"/>
                <a:cs typeface="Lato"/>
                <a:sym typeface="Lato"/>
              </a:rPr>
              <a:t>Understanding Mental Wellness </a:t>
            </a:r>
            <a:r>
              <a:rPr b="0" i="0" lang="en" sz="1100" u="none" cap="none" strike="noStrike">
                <a:solidFill>
                  <a:srgbClr val="3E4646"/>
                </a:solidFill>
                <a:latin typeface="Lato"/>
                <a:ea typeface="Lato"/>
                <a:cs typeface="Lato"/>
                <a:sym typeface="Lato"/>
              </a:rPr>
              <a:t>curriculum is a digital program that teaches students the importance of paying attention to their mental health and the ways in which they can implement coping strategies to manage their own challenging thoughts, emotions, and behaviors.</a:t>
            </a:r>
            <a:endParaRPr b="0" i="0" sz="1100" u="none" cap="none" strike="noStrike">
              <a:solidFill>
                <a:srgbClr val="3E4646"/>
              </a:solidFill>
              <a:latin typeface="Lato"/>
              <a:ea typeface="Lato"/>
              <a:cs typeface="Lato"/>
              <a:sym typeface="Lato"/>
            </a:endParaRPr>
          </a:p>
          <a:p>
            <a:pPr indent="0" lvl="0" marL="12700" marR="12700" rtl="0" algn="l">
              <a:lnSpc>
                <a:spcPct val="122800"/>
              </a:lnSpc>
              <a:spcBef>
                <a:spcPts val="1000"/>
              </a:spcBef>
              <a:spcAft>
                <a:spcPts val="0"/>
              </a:spcAft>
              <a:buClr>
                <a:srgbClr val="000000"/>
              </a:buClr>
              <a:buSzPts val="1100"/>
              <a:buFont typeface="Arial"/>
              <a:buNone/>
            </a:pPr>
            <a:r>
              <a:rPr b="0" i="0" lang="en" sz="1100" u="none" cap="none" strike="noStrike">
                <a:solidFill>
                  <a:srgbClr val="149D91"/>
                </a:solidFill>
                <a:latin typeface="Lato Black"/>
                <a:ea typeface="Lato Black"/>
                <a:cs typeface="Lato Black"/>
                <a:sym typeface="Lato Black"/>
              </a:rPr>
              <a:t>Course Topics:</a:t>
            </a:r>
            <a:endParaRPr b="0" i="0" sz="1100" u="none" cap="none" strike="noStrike">
              <a:solidFill>
                <a:srgbClr val="149D91"/>
              </a:solidFill>
              <a:latin typeface="Lato Black"/>
              <a:ea typeface="Lato Black"/>
              <a:cs typeface="Lato Black"/>
              <a:sym typeface="Lato Black"/>
            </a:endParaRPr>
          </a:p>
          <a:p>
            <a:pPr indent="-298450" lvl="0" marL="457200" marR="12700" rtl="0" algn="l">
              <a:lnSpc>
                <a:spcPct val="122800"/>
              </a:lnSpc>
              <a:spcBef>
                <a:spcPts val="1000"/>
              </a:spcBef>
              <a:spcAft>
                <a:spcPts val="0"/>
              </a:spcAft>
              <a:buClr>
                <a:srgbClr val="3E4646"/>
              </a:buClr>
              <a:buSzPts val="1100"/>
              <a:buFont typeface="Lato"/>
              <a:buChar char="●"/>
            </a:pPr>
            <a:r>
              <a:rPr b="0" i="0" lang="en" sz="1100" u="none" cap="none" strike="noStrike">
                <a:solidFill>
                  <a:srgbClr val="3E4646"/>
                </a:solidFill>
                <a:latin typeface="Lato"/>
                <a:ea typeface="Lato"/>
                <a:cs typeface="Lato"/>
                <a:sym typeface="Lato"/>
              </a:rPr>
              <a:t>Introduction to Mental Health</a:t>
            </a:r>
            <a:endParaRPr b="0" i="0" sz="1100" u="none" cap="none" strike="noStrike">
              <a:solidFill>
                <a:srgbClr val="3E4646"/>
              </a:solidFill>
              <a:latin typeface="Lato"/>
              <a:ea typeface="Lato"/>
              <a:cs typeface="Lato"/>
              <a:sym typeface="Lato"/>
            </a:endParaRPr>
          </a:p>
          <a:p>
            <a:pPr indent="-298450" lvl="0" marL="457200" marR="12700" rtl="0" algn="l">
              <a:lnSpc>
                <a:spcPct val="122800"/>
              </a:lnSpc>
              <a:spcBef>
                <a:spcPts val="0"/>
              </a:spcBef>
              <a:spcAft>
                <a:spcPts val="0"/>
              </a:spcAft>
              <a:buClr>
                <a:srgbClr val="3E4646"/>
              </a:buClr>
              <a:buSzPts val="1100"/>
              <a:buFont typeface="Lato"/>
              <a:buChar char="●"/>
            </a:pPr>
            <a:r>
              <a:rPr b="0" i="0" lang="en" sz="1100" u="none" cap="none" strike="noStrike">
                <a:solidFill>
                  <a:srgbClr val="3E4646"/>
                </a:solidFill>
                <a:latin typeface="Lato"/>
                <a:ea typeface="Lato"/>
                <a:cs typeface="Lato"/>
                <a:sym typeface="Lato"/>
              </a:rPr>
              <a:t>Understanding Mental Health Challenges</a:t>
            </a:r>
            <a:endParaRPr b="0" i="0" sz="1100" u="none" cap="none" strike="noStrike">
              <a:solidFill>
                <a:srgbClr val="3E4646"/>
              </a:solidFill>
              <a:latin typeface="Lato"/>
              <a:ea typeface="Lato"/>
              <a:cs typeface="Lato"/>
              <a:sym typeface="Lato"/>
            </a:endParaRPr>
          </a:p>
          <a:p>
            <a:pPr indent="-298450" lvl="0" marL="457200" marR="12700" rtl="0" algn="l">
              <a:lnSpc>
                <a:spcPct val="122800"/>
              </a:lnSpc>
              <a:spcBef>
                <a:spcPts val="0"/>
              </a:spcBef>
              <a:spcAft>
                <a:spcPts val="0"/>
              </a:spcAft>
              <a:buClr>
                <a:srgbClr val="3E4646"/>
              </a:buClr>
              <a:buSzPts val="1100"/>
              <a:buFont typeface="Lato"/>
              <a:buChar char="●"/>
            </a:pPr>
            <a:r>
              <a:rPr b="0" i="0" lang="en" sz="1100" u="none" cap="none" strike="noStrike">
                <a:solidFill>
                  <a:srgbClr val="3E4646"/>
                </a:solidFill>
                <a:latin typeface="Lato"/>
                <a:ea typeface="Lato"/>
                <a:cs typeface="Lato"/>
                <a:sym typeface="Lato"/>
              </a:rPr>
              <a:t>Mental Health Coping Strategies</a:t>
            </a:r>
            <a:endParaRPr b="0" i="0" sz="1100" u="none" cap="none" strike="noStrike">
              <a:solidFill>
                <a:srgbClr val="3E4646"/>
              </a:solidFill>
              <a:latin typeface="Lato"/>
              <a:ea typeface="Lato"/>
              <a:cs typeface="Lato"/>
              <a:sym typeface="Lato"/>
            </a:endParaRPr>
          </a:p>
          <a:p>
            <a:pPr indent="-298450" lvl="0" marL="457200" marR="12700" rtl="0" algn="l">
              <a:lnSpc>
                <a:spcPct val="122800"/>
              </a:lnSpc>
              <a:spcBef>
                <a:spcPts val="0"/>
              </a:spcBef>
              <a:spcAft>
                <a:spcPts val="0"/>
              </a:spcAft>
              <a:buClr>
                <a:srgbClr val="3E4646"/>
              </a:buClr>
              <a:buSzPts val="1100"/>
              <a:buFont typeface="Lato"/>
              <a:buChar char="●"/>
            </a:pPr>
            <a:r>
              <a:rPr b="0" i="0" lang="en" sz="1100" u="none" cap="none" strike="noStrike">
                <a:solidFill>
                  <a:srgbClr val="3E4646"/>
                </a:solidFill>
                <a:latin typeface="Lato"/>
                <a:ea typeface="Lato"/>
                <a:cs typeface="Lato"/>
                <a:sym typeface="Lato"/>
              </a:rPr>
              <a:t>Staying Healthy in Times of Uncertainty</a:t>
            </a:r>
            <a:endParaRPr b="0" i="0" sz="1100" u="none" cap="none" strike="noStrike">
              <a:solidFill>
                <a:srgbClr val="3E4646"/>
              </a:solidFill>
              <a:latin typeface="Lato"/>
              <a:ea typeface="Lato"/>
              <a:cs typeface="Lato"/>
              <a:sym typeface="Lato"/>
            </a:endParaRPr>
          </a:p>
          <a:p>
            <a:pPr indent="-298450" lvl="0" marL="457200" marR="12700" rtl="0" algn="l">
              <a:lnSpc>
                <a:spcPct val="122800"/>
              </a:lnSpc>
              <a:spcBef>
                <a:spcPts val="0"/>
              </a:spcBef>
              <a:spcAft>
                <a:spcPts val="0"/>
              </a:spcAft>
              <a:buClr>
                <a:srgbClr val="3E4646"/>
              </a:buClr>
              <a:buSzPts val="1100"/>
              <a:buFont typeface="Lato"/>
              <a:buChar char="●"/>
            </a:pPr>
            <a:r>
              <a:rPr b="0" i="0" lang="en" sz="1100" u="none" cap="none" strike="noStrike">
                <a:solidFill>
                  <a:srgbClr val="3E4646"/>
                </a:solidFill>
                <a:latin typeface="Lato"/>
                <a:ea typeface="Lato"/>
                <a:cs typeface="Lato"/>
                <a:sym typeface="Lato"/>
              </a:rPr>
              <a:t>Seeking and Offering Help</a:t>
            </a:r>
            <a:endParaRPr b="0" i="0" sz="1100" u="none" cap="none" strike="noStrike">
              <a:solidFill>
                <a:srgbClr val="3E4646"/>
              </a:solidFill>
              <a:latin typeface="Lato"/>
              <a:ea typeface="Lato"/>
              <a:cs typeface="Lato"/>
              <a:sym typeface="Lato"/>
            </a:endParaRPr>
          </a:p>
          <a:p>
            <a:pPr indent="-298450" lvl="0" marL="457200" marR="12700" rtl="0" algn="l">
              <a:lnSpc>
                <a:spcPct val="122800"/>
              </a:lnSpc>
              <a:spcBef>
                <a:spcPts val="0"/>
              </a:spcBef>
              <a:spcAft>
                <a:spcPts val="0"/>
              </a:spcAft>
              <a:buClr>
                <a:srgbClr val="3E4646"/>
              </a:buClr>
              <a:buSzPts val="1100"/>
              <a:buFont typeface="Lato"/>
              <a:buChar char="●"/>
            </a:pPr>
            <a:r>
              <a:rPr b="0" i="0" lang="en" sz="1100" u="none" cap="none" strike="noStrike">
                <a:solidFill>
                  <a:srgbClr val="3E4646"/>
                </a:solidFill>
                <a:latin typeface="Lato"/>
                <a:ea typeface="Lato"/>
                <a:cs typeface="Lato"/>
                <a:sym typeface="Lato"/>
              </a:rPr>
              <a:t>Creating a Supportive Mental Health Plan </a:t>
            </a:r>
            <a:endParaRPr b="0" i="0" sz="1100" u="none" cap="none" strike="noStrike">
              <a:solidFill>
                <a:srgbClr val="3E4646"/>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5763" y="364885"/>
            <a:ext cx="6086400" cy="35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800"/>
              <a:buFont typeface="Lato Black"/>
              <a:buNone/>
            </a:pPr>
            <a:r>
              <a:rPr b="1" i="1" lang="en" sz="2300">
                <a:latin typeface="Lato"/>
                <a:ea typeface="Lato"/>
                <a:cs typeface="Lato"/>
                <a:sym typeface="Lato"/>
              </a:rPr>
              <a:t>Understanding Mental Wellness</a:t>
            </a:r>
            <a:endParaRPr b="1" sz="2300">
              <a:latin typeface="Lato"/>
              <a:ea typeface="Lato"/>
              <a:cs typeface="Lato"/>
              <a:sym typeface="Lato"/>
            </a:endParaRPr>
          </a:p>
        </p:txBody>
      </p:sp>
      <p:sp>
        <p:nvSpPr>
          <p:cNvPr id="71" name="Google Shape;71;p15"/>
          <p:cNvSpPr txBox="1"/>
          <p:nvPr/>
        </p:nvSpPr>
        <p:spPr>
          <a:xfrm>
            <a:off x="385775" y="1073581"/>
            <a:ext cx="4018800" cy="3028500"/>
          </a:xfrm>
          <a:prstGeom prst="rect">
            <a:avLst/>
          </a:prstGeom>
          <a:noFill/>
          <a:ln>
            <a:noFill/>
          </a:ln>
        </p:spPr>
        <p:txBody>
          <a:bodyPr anchorCtr="0" anchor="t" bIns="68575" lIns="68575" spcFirstLastPara="1" rIns="68575" wrap="square" tIns="68575">
            <a:spAutoFit/>
          </a:bodyPr>
          <a:lstStyle/>
          <a:p>
            <a:pPr indent="0" lvl="0" marL="12700" marR="12700" rtl="0" algn="l">
              <a:lnSpc>
                <a:spcPct val="122800"/>
              </a:lnSpc>
              <a:spcBef>
                <a:spcPts val="1000"/>
              </a:spcBef>
              <a:spcAft>
                <a:spcPts val="0"/>
              </a:spcAft>
              <a:buNone/>
            </a:pPr>
            <a:r>
              <a:rPr lang="en" sz="1100">
                <a:solidFill>
                  <a:srgbClr val="149D91"/>
                </a:solidFill>
                <a:latin typeface="Lato Black"/>
                <a:ea typeface="Lato Black"/>
                <a:cs typeface="Lato Black"/>
                <a:sym typeface="Lato Black"/>
              </a:rPr>
              <a:t>TOPIC AREAS AND DESCRIPTIONS </a:t>
            </a:r>
            <a:endParaRPr sz="1100">
              <a:solidFill>
                <a:srgbClr val="149D91"/>
              </a:solidFill>
              <a:latin typeface="Lato Black"/>
              <a:ea typeface="Lato Black"/>
              <a:cs typeface="Lato Black"/>
              <a:sym typeface="Lato Black"/>
            </a:endParaRPr>
          </a:p>
          <a:p>
            <a:pPr indent="-298450" lvl="0" marL="457200" marR="12700" rtl="0" algn="l">
              <a:lnSpc>
                <a:spcPct val="122800"/>
              </a:lnSpc>
              <a:spcBef>
                <a:spcPts val="1000"/>
              </a:spcBef>
              <a:spcAft>
                <a:spcPts val="0"/>
              </a:spcAft>
              <a:buClr>
                <a:srgbClr val="3E4646"/>
              </a:buClr>
              <a:buSzPts val="1100"/>
              <a:buFont typeface="Lato"/>
              <a:buChar char="●"/>
            </a:pPr>
            <a:r>
              <a:rPr b="1" lang="en" sz="1100">
                <a:solidFill>
                  <a:srgbClr val="3E4646"/>
                </a:solidFill>
                <a:latin typeface="Lato"/>
                <a:ea typeface="Lato"/>
                <a:cs typeface="Lato"/>
                <a:sym typeface="Lato"/>
              </a:rPr>
              <a:t>Introduction to Mental Health: </a:t>
            </a:r>
            <a:r>
              <a:rPr lang="en" sz="1100">
                <a:solidFill>
                  <a:srgbClr val="3E4646"/>
                </a:solidFill>
                <a:latin typeface="Lato"/>
                <a:ea typeface="Lato"/>
                <a:cs typeface="Lato"/>
                <a:sym typeface="Lato"/>
              </a:rPr>
              <a:t>Defining mental health, how the brain works, and impact of stress </a:t>
            </a:r>
            <a:endParaRPr sz="1100">
              <a:solidFill>
                <a:srgbClr val="3E4646"/>
              </a:solidFill>
              <a:latin typeface="Lato"/>
              <a:ea typeface="Lato"/>
              <a:cs typeface="Lato"/>
              <a:sym typeface="Lato"/>
            </a:endParaRPr>
          </a:p>
          <a:p>
            <a:pPr indent="-298450" lvl="0" marL="457200" marR="12700" rtl="0" algn="l">
              <a:lnSpc>
                <a:spcPct val="122800"/>
              </a:lnSpc>
              <a:spcBef>
                <a:spcPts val="1000"/>
              </a:spcBef>
              <a:spcAft>
                <a:spcPts val="0"/>
              </a:spcAft>
              <a:buClr>
                <a:srgbClr val="3E4646"/>
              </a:buClr>
              <a:buSzPts val="1100"/>
              <a:buFont typeface="Lato"/>
              <a:buChar char="●"/>
            </a:pPr>
            <a:r>
              <a:rPr b="1" lang="en" sz="1100">
                <a:solidFill>
                  <a:srgbClr val="3E4646"/>
                </a:solidFill>
                <a:latin typeface="Lato"/>
                <a:ea typeface="Lato"/>
                <a:cs typeface="Lato"/>
                <a:sym typeface="Lato"/>
              </a:rPr>
              <a:t>Understanding Mental Health Challenges:</a:t>
            </a:r>
            <a:r>
              <a:rPr lang="en" sz="1100">
                <a:solidFill>
                  <a:srgbClr val="3E4646"/>
                </a:solidFill>
                <a:latin typeface="Lato"/>
                <a:ea typeface="Lato"/>
                <a:cs typeface="Lato"/>
                <a:sym typeface="Lato"/>
              </a:rPr>
              <a:t> Exploring mental illness and the impact of trauma</a:t>
            </a:r>
            <a:endParaRPr sz="1100">
              <a:solidFill>
                <a:srgbClr val="3E4646"/>
              </a:solidFill>
              <a:latin typeface="Lato"/>
              <a:ea typeface="Lato"/>
              <a:cs typeface="Lato"/>
              <a:sym typeface="Lato"/>
            </a:endParaRPr>
          </a:p>
          <a:p>
            <a:pPr indent="-298450" lvl="0" marL="457200" marR="12700" rtl="0" algn="l">
              <a:lnSpc>
                <a:spcPct val="122800"/>
              </a:lnSpc>
              <a:spcBef>
                <a:spcPts val="1000"/>
              </a:spcBef>
              <a:spcAft>
                <a:spcPts val="0"/>
              </a:spcAft>
              <a:buClr>
                <a:srgbClr val="3E4646"/>
              </a:buClr>
              <a:buSzPts val="1100"/>
              <a:buFont typeface="Lato"/>
              <a:buChar char="●"/>
            </a:pPr>
            <a:r>
              <a:rPr b="1" lang="en" sz="1100">
                <a:solidFill>
                  <a:srgbClr val="3E4646"/>
                </a:solidFill>
                <a:latin typeface="Lato"/>
                <a:ea typeface="Lato"/>
                <a:cs typeface="Lato"/>
                <a:sym typeface="Lato"/>
              </a:rPr>
              <a:t>Mental Health Coping Strategies:</a:t>
            </a:r>
            <a:r>
              <a:rPr lang="en" sz="1100">
                <a:solidFill>
                  <a:srgbClr val="3E4646"/>
                </a:solidFill>
                <a:latin typeface="Lato"/>
                <a:ea typeface="Lato"/>
                <a:cs typeface="Lato"/>
                <a:sym typeface="Lato"/>
              </a:rPr>
              <a:t> Applying ways to maintain and improve mental health </a:t>
            </a:r>
            <a:endParaRPr sz="1100">
              <a:solidFill>
                <a:srgbClr val="3E4646"/>
              </a:solidFill>
              <a:latin typeface="Lato"/>
              <a:ea typeface="Lato"/>
              <a:cs typeface="Lato"/>
              <a:sym typeface="Lato"/>
            </a:endParaRPr>
          </a:p>
          <a:p>
            <a:pPr indent="-298450" lvl="0" marL="457200" marR="12700" rtl="0" algn="l">
              <a:lnSpc>
                <a:spcPct val="122800"/>
              </a:lnSpc>
              <a:spcBef>
                <a:spcPts val="1000"/>
              </a:spcBef>
              <a:spcAft>
                <a:spcPts val="0"/>
              </a:spcAft>
              <a:buClr>
                <a:srgbClr val="3E4646"/>
              </a:buClr>
              <a:buSzPts val="1100"/>
              <a:buFont typeface="Lato"/>
              <a:buChar char="●"/>
            </a:pPr>
            <a:r>
              <a:rPr b="1" lang="en" sz="1100">
                <a:solidFill>
                  <a:srgbClr val="3E4646"/>
                </a:solidFill>
                <a:latin typeface="Lato"/>
                <a:ea typeface="Lato"/>
                <a:cs typeface="Lato"/>
                <a:sym typeface="Lato"/>
              </a:rPr>
              <a:t>Staying Healthy in Times of Uncertainty:</a:t>
            </a:r>
            <a:r>
              <a:rPr lang="en" sz="1100">
                <a:solidFill>
                  <a:srgbClr val="3E4646"/>
                </a:solidFill>
                <a:latin typeface="Lato"/>
                <a:ea typeface="Lato"/>
                <a:cs typeface="Lato"/>
                <a:sym typeface="Lato"/>
              </a:rPr>
              <a:t> Identifying and coping with unexpected events </a:t>
            </a:r>
            <a:endParaRPr sz="1100">
              <a:solidFill>
                <a:srgbClr val="3E4646"/>
              </a:solidFill>
              <a:latin typeface="Lato"/>
              <a:ea typeface="Lato"/>
              <a:cs typeface="Lato"/>
              <a:sym typeface="Lato"/>
            </a:endParaRPr>
          </a:p>
          <a:p>
            <a:pPr indent="-298450" lvl="0" marL="457200" marR="12700" rtl="0" algn="l">
              <a:lnSpc>
                <a:spcPct val="122800"/>
              </a:lnSpc>
              <a:spcBef>
                <a:spcPts val="1000"/>
              </a:spcBef>
              <a:spcAft>
                <a:spcPts val="0"/>
              </a:spcAft>
              <a:buClr>
                <a:srgbClr val="3E4646"/>
              </a:buClr>
              <a:buSzPts val="1100"/>
              <a:buFont typeface="Lato"/>
              <a:buChar char="●"/>
            </a:pPr>
            <a:r>
              <a:rPr b="1" lang="en" sz="1100">
                <a:solidFill>
                  <a:srgbClr val="3E4646"/>
                </a:solidFill>
                <a:latin typeface="Lato"/>
                <a:ea typeface="Lato"/>
                <a:cs typeface="Lato"/>
                <a:sym typeface="Lato"/>
              </a:rPr>
              <a:t>Seeking and Offering Help:</a:t>
            </a:r>
            <a:r>
              <a:rPr lang="en" sz="1100">
                <a:solidFill>
                  <a:srgbClr val="3E4646"/>
                </a:solidFill>
                <a:latin typeface="Lato"/>
                <a:ea typeface="Lato"/>
                <a:cs typeface="Lato"/>
                <a:sym typeface="Lato"/>
              </a:rPr>
              <a:t> Understanding when to seek help and how to offer support</a:t>
            </a:r>
            <a:endParaRPr b="1" i="0" sz="1400" u="none" cap="none" strike="noStrike">
              <a:solidFill>
                <a:schemeClr val="dk1"/>
              </a:solidFill>
              <a:latin typeface="Lato"/>
              <a:ea typeface="Lato"/>
              <a:cs typeface="Lato"/>
              <a:sym typeface="Lato"/>
            </a:endParaRPr>
          </a:p>
        </p:txBody>
      </p:sp>
      <p:grpSp>
        <p:nvGrpSpPr>
          <p:cNvPr id="72" name="Google Shape;72;p15"/>
          <p:cNvGrpSpPr/>
          <p:nvPr/>
        </p:nvGrpSpPr>
        <p:grpSpPr>
          <a:xfrm>
            <a:off x="4533075" y="1113463"/>
            <a:ext cx="4382323" cy="3032114"/>
            <a:chOff x="6044100" y="1738950"/>
            <a:chExt cx="5843098" cy="4042818"/>
          </a:xfrm>
        </p:grpSpPr>
        <p:pic>
          <p:nvPicPr>
            <p:cNvPr id="73" name="Google Shape;73;p15"/>
            <p:cNvPicPr preferRelativeResize="0"/>
            <p:nvPr/>
          </p:nvPicPr>
          <p:blipFill rotWithShape="1">
            <a:blip r:embed="rId3">
              <a:alphaModFix/>
            </a:blip>
            <a:srcRect b="0" l="0" r="0" t="0"/>
            <a:stretch/>
          </p:blipFill>
          <p:spPr>
            <a:xfrm>
              <a:off x="6044100" y="1738961"/>
              <a:ext cx="5843098" cy="4042807"/>
            </a:xfrm>
            <a:prstGeom prst="rect">
              <a:avLst/>
            </a:prstGeom>
            <a:noFill/>
            <a:ln>
              <a:noFill/>
            </a:ln>
          </p:spPr>
        </p:pic>
        <p:sp>
          <p:nvSpPr>
            <p:cNvPr id="74" name="Google Shape;74;p15"/>
            <p:cNvSpPr/>
            <p:nvPr/>
          </p:nvSpPr>
          <p:spPr>
            <a:xfrm>
              <a:off x="10088325" y="1738950"/>
              <a:ext cx="1798800" cy="3183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75" name="Google Shape;75;p15"/>
          <p:cNvSpPr txBox="1"/>
          <p:nvPr>
            <p:ph idx="12" type="sldNum"/>
          </p:nvPr>
        </p:nvSpPr>
        <p:spPr>
          <a:xfrm>
            <a:off x="6532888" y="3690062"/>
            <a:ext cx="264300" cy="76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000000"/>
              </a:buClr>
              <a:buSzPts val="500"/>
              <a:buFont typeface="Arial"/>
              <a:buNone/>
            </a:pPr>
            <a:fld id="{00000000-1234-1234-1234-123412341234}" type="slidenum">
              <a:rPr lang="en"/>
              <a:t>‹#›</a:t>
            </a:fld>
            <a:endParaRPr/>
          </a:p>
        </p:txBody>
      </p:sp>
      <p:sp>
        <p:nvSpPr>
          <p:cNvPr id="76" name="Google Shape;76;p15"/>
          <p:cNvSpPr txBox="1"/>
          <p:nvPr/>
        </p:nvSpPr>
        <p:spPr>
          <a:xfrm>
            <a:off x="1530113" y="4451363"/>
            <a:ext cx="5626200" cy="526500"/>
          </a:xfrm>
          <a:prstGeom prst="rect">
            <a:avLst/>
          </a:prstGeom>
          <a:noFill/>
          <a:ln>
            <a:noFill/>
          </a:ln>
        </p:spPr>
        <p:txBody>
          <a:bodyPr anchorCtr="0" anchor="t" bIns="68575" lIns="68575" spcFirstLastPara="1" rIns="68575" wrap="square" tIns="68575">
            <a:spAutoFit/>
          </a:bodyPr>
          <a:lstStyle/>
          <a:p>
            <a:pPr indent="0" lvl="0" marL="0" marR="0" rtl="0" algn="ctr">
              <a:lnSpc>
                <a:spcPct val="110000"/>
              </a:lnSpc>
              <a:spcBef>
                <a:spcPts val="800"/>
              </a:spcBef>
              <a:spcAft>
                <a:spcPts val="0"/>
              </a:spcAft>
              <a:buClr>
                <a:srgbClr val="000000"/>
              </a:buClr>
              <a:buSzPts val="1200"/>
              <a:buFont typeface="Arial"/>
              <a:buNone/>
            </a:pPr>
            <a:r>
              <a:rPr b="1" i="0" lang="en" sz="1200" u="none" cap="none" strike="noStrike">
                <a:solidFill>
                  <a:schemeClr val="dk1"/>
                </a:solidFill>
                <a:latin typeface="Lato"/>
                <a:ea typeface="Lato"/>
                <a:cs typeface="Lato"/>
                <a:sym typeface="Lato"/>
              </a:rPr>
              <a:t>Interested in bringing this program to your school? </a:t>
            </a:r>
            <a:br>
              <a:rPr b="1" i="0" lang="en" sz="1200" u="none" cap="none" strike="noStrike">
                <a:solidFill>
                  <a:schemeClr val="dk1"/>
                </a:solidFill>
                <a:latin typeface="Lato"/>
                <a:ea typeface="Lato"/>
                <a:cs typeface="Lato"/>
                <a:sym typeface="Lato"/>
              </a:rPr>
            </a:br>
            <a:r>
              <a:rPr b="1" i="0" lang="en" sz="1200" u="none" cap="none" strike="noStrike">
                <a:solidFill>
                  <a:schemeClr val="dk1"/>
                </a:solidFill>
                <a:latin typeface="Lato"/>
                <a:ea typeface="Lato"/>
                <a:cs typeface="Lato"/>
                <a:sym typeface="Lato"/>
              </a:rPr>
              <a:t>Please contact </a:t>
            </a:r>
            <a:r>
              <a:rPr lang="en" sz="1200" u="none">
                <a:solidFill>
                  <a:schemeClr val="dk1"/>
                </a:solidFill>
                <a:latin typeface="Lato"/>
                <a:ea typeface="Lato"/>
                <a:cs typeface="Lato"/>
                <a:sym typeface="Lato"/>
              </a:rPr>
              <a:t>[</a:t>
            </a:r>
            <a:r>
              <a:rPr lang="en" sz="1200" u="none">
                <a:solidFill>
                  <a:schemeClr val="dk1"/>
                </a:solidFill>
                <a:highlight>
                  <a:srgbClr val="FFFF00"/>
                </a:highlight>
                <a:latin typeface="Lato"/>
                <a:ea typeface="Lato"/>
                <a:cs typeface="Lato"/>
                <a:sym typeface="Lato"/>
              </a:rPr>
              <a:t>HCA Contact</a:t>
            </a:r>
            <a:r>
              <a:rPr lang="en" sz="1200">
                <a:solidFill>
                  <a:schemeClr val="dk1"/>
                </a:solidFill>
                <a:highlight>
                  <a:srgbClr val="FFFF00"/>
                </a:highlight>
                <a:latin typeface="Lato"/>
                <a:ea typeface="Lato"/>
                <a:cs typeface="Lato"/>
                <a:sym typeface="Lato"/>
              </a:rPr>
              <a:t> or EVERFI Contact at xxx</a:t>
            </a:r>
            <a:r>
              <a:rPr lang="en" sz="1200">
                <a:solidFill>
                  <a:schemeClr val="dk1"/>
                </a:solidFill>
                <a:latin typeface="Lato"/>
                <a:ea typeface="Lato"/>
                <a:cs typeface="Lato"/>
                <a:sym typeface="Lato"/>
              </a:rPr>
              <a:t>]</a:t>
            </a:r>
            <a:endParaRPr i="0" sz="1100" u="none" cap="none" strike="noStrik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