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32918400" cx="21945600"/>
  <p:notesSz cx="6858000" cy="9144000"/>
  <p:embeddedFontLst>
    <p:embeddedFont>
      <p:font typeface="Lato"/>
      <p:regular r:id="rId6"/>
      <p:bold r:id="rId7"/>
      <p:italic r:id="rId8"/>
      <p:boldItalic r:id="rId9"/>
    </p:embeddedFont>
    <p:embeddedFont>
      <p:font typeface="Lato Black"/>
      <p:bold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LatoBlack-boldItalic.fntdata"/><Relationship Id="rId10" Type="http://schemas.openxmlformats.org/officeDocument/2006/relationships/font" Target="fonts/LatoBlack-bold.fntdata"/><Relationship Id="rId9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font" Target="fonts/Lato-regular.fntdata"/><Relationship Id="rId7" Type="http://schemas.openxmlformats.org/officeDocument/2006/relationships/font" Target="fonts/Lato-bold.fntdata"/><Relationship Id="rId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ctrTitle"/>
          </p:nvPr>
        </p:nvSpPr>
        <p:spPr>
          <a:xfrm>
            <a:off x="1645920" y="5387342"/>
            <a:ext cx="18653759" cy="1146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Calibri"/>
              <a:buNone/>
              <a:defRPr b="0" i="0" sz="1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"/>
          <p:cNvSpPr txBox="1"/>
          <p:nvPr>
            <p:ph idx="1" type="subTitle"/>
          </p:nvPr>
        </p:nvSpPr>
        <p:spPr>
          <a:xfrm>
            <a:off x="2743200" y="17289781"/>
            <a:ext cx="16459200" cy="7947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60"/>
              <a:buFont typeface="Calibri"/>
              <a:buNone/>
              <a:defRPr b="0" i="0" sz="10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 rot="5400000">
            <a:off x="529590" y="9742171"/>
            <a:ext cx="20886422" cy="1892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532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b="0" i="0" sz="6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436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2919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292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292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292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292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292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 rot="5400000">
            <a:off x="4122420" y="13335001"/>
            <a:ext cx="27896822" cy="4732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60"/>
              <a:buFont typeface="Calibri"/>
              <a:buNone/>
              <a:defRPr b="0" i="0" sz="10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5478780" y="8740141"/>
            <a:ext cx="27896822" cy="13921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532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b="0" i="0" sz="6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436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2919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292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292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292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292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292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60"/>
              <a:buFont typeface="Calibri"/>
              <a:buNone/>
              <a:defRPr b="0" i="0" sz="10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532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b="0" i="0" sz="6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436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2919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292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292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292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292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292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Calibri"/>
              <a:buNone/>
              <a:defRPr b="0" i="0" sz="1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497331" y="22029430"/>
            <a:ext cx="18928080" cy="7200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4320"/>
              <a:buFont typeface="Arial"/>
              <a:buNone/>
              <a:defRPr b="0" i="0" sz="4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60"/>
              <a:buFont typeface="Calibri"/>
              <a:buNone/>
              <a:defRPr b="0" i="0" sz="10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532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b="0" i="0" sz="6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436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2919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292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292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292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292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292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532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b="0" i="0" sz="6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436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2919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292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292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292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292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292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60"/>
              <a:buFont typeface="Calibri"/>
              <a:buNone/>
              <a:defRPr b="0" i="0" sz="10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b="1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  <a:defRPr b="1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1511621" y="12024360"/>
            <a:ext cx="9284016" cy="17686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532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b="0" i="0" sz="6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436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2919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292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292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292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292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292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b="1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  <a:defRPr b="1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1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4" type="body"/>
          </p:nvPr>
        </p:nvSpPr>
        <p:spPr>
          <a:xfrm>
            <a:off x="11109961" y="12024360"/>
            <a:ext cx="9329738" cy="17686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532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b="0" i="0" sz="6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436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2919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292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292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292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292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292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Char char="•"/>
              <a:defRPr b="0" i="0" sz="4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60"/>
              <a:buFont typeface="Calibri"/>
              <a:buNone/>
              <a:defRPr b="0" i="0" sz="10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Calibri"/>
              <a:buNone/>
              <a:defRPr b="0" i="0" sz="76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628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b="0" i="0" sz="76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532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b="0" i="0" sz="6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436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b="0" i="0" sz="33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Calibri"/>
              <a:buNone/>
              <a:defRPr b="0" i="0" sz="76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/>
          <p:nvPr>
            <p:ph idx="2" type="pic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b="0" i="0" sz="33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1508760" y="30510488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7269480" y="30510488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5499080" y="30543144"/>
            <a:ext cx="49377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0" y="23480486"/>
            <a:ext cx="21945600" cy="9437914"/>
          </a:xfrm>
          <a:prstGeom prst="rect">
            <a:avLst/>
          </a:prstGeom>
          <a:gradFill>
            <a:gsLst>
              <a:gs pos="0">
                <a:srgbClr val="019CB3"/>
              </a:gs>
              <a:gs pos="100000">
                <a:srgbClr val="00B09E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0" y="23480486"/>
            <a:ext cx="21945600" cy="9437914"/>
          </a:xfrm>
          <a:prstGeom prst="rect">
            <a:avLst/>
          </a:prstGeom>
          <a:gradFill>
            <a:gsLst>
              <a:gs pos="0">
                <a:srgbClr val="019CB3"/>
              </a:gs>
              <a:gs pos="100000">
                <a:srgbClr val="00B09E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/>
          </a:blip>
          <a:srcRect b="0" l="18848" r="18842" t="0"/>
          <a:stretch/>
        </p:blipFill>
        <p:spPr>
          <a:xfrm>
            <a:off x="0" y="0"/>
            <a:ext cx="21945600" cy="2348048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1526124" y="2383972"/>
            <a:ext cx="5429847" cy="182879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E95824"/>
                </a:solidFill>
                <a:latin typeface="Lato Black"/>
                <a:ea typeface="Lato Black"/>
                <a:cs typeface="Lato Black"/>
                <a:sym typeface="Lato Black"/>
              </a:rPr>
              <a:t>YOUR LOGO HERE</a:t>
            </a:r>
            <a:br>
              <a:rPr lang="en-US" sz="4800">
                <a:solidFill>
                  <a:srgbClr val="E95824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4000">
                <a:solidFill>
                  <a:srgbClr val="E95824"/>
                </a:solidFill>
                <a:latin typeface="Lato Black"/>
                <a:ea typeface="Lato Black"/>
                <a:cs typeface="Lato Black"/>
                <a:sym typeface="Lato Black"/>
              </a:rPr>
              <a:t>(DELETE ME)</a:t>
            </a:r>
            <a:endParaRPr sz="4800">
              <a:solidFill>
                <a:srgbClr val="E9582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944100" y="24024775"/>
            <a:ext cx="20057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Curious about [First Workshop Topic]? </a:t>
            </a:r>
            <a:endParaRPr b="1" sz="7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Join us for the first in our new workshop </a:t>
            </a:r>
            <a:r>
              <a:rPr b="1" lang="en-US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series</a:t>
            </a:r>
            <a:r>
              <a:rPr b="1" lang="en-US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on </a:t>
            </a:r>
            <a:r>
              <a:rPr b="1" lang="en-US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financial</a:t>
            </a:r>
            <a:r>
              <a:rPr b="1" lang="en-US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wellness on [Date of First Workshop]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2955475" y="29011424"/>
            <a:ext cx="16034700" cy="3417000"/>
          </a:xfrm>
          <a:prstGeom prst="rect">
            <a:avLst/>
          </a:prstGeom>
          <a:solidFill>
            <a:srgbClr val="E958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Register Today at</a:t>
            </a:r>
            <a:endParaRPr sz="84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[Your Program URL]</a:t>
            </a:r>
            <a:endParaRPr sz="44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