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7864475" cy="10058400"/>
  <p:notesSz cx="6858000" cy="9144000"/>
  <p:embeddedFontLst>
    <p:embeddedFont>
      <p:font typeface="Lato" panose="020F0502020204030203" pitchFamily="34" charset="0"/>
      <p:regular r:id="rId7"/>
      <p:bold r:id="rId8"/>
      <p:italic r:id="rId9"/>
      <p:boldItalic r:id="rId10"/>
    </p:embeddedFont>
    <p:embeddedFont>
      <p:font typeface="Lato Black" panose="020F0502020204030204" pitchFamily="34" charset="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54"/>
    <a:srgbClr val="046645"/>
    <a:srgbClr val="006842"/>
    <a:srgbClr val="1F5189"/>
    <a:srgbClr val="13491D"/>
    <a:srgbClr val="156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F5952-6895-5041-9753-89A132253D61}" v="2" dt="2024-10-22T16:33:11.412"/>
    <p1510:client id="{910C31A8-62DA-FE42-B55D-C2934C0FE0F3}" v="16" dt="2024-10-22T22:05:17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854"/>
    <p:restoredTop sz="86350"/>
  </p:normalViewPr>
  <p:slideViewPr>
    <p:cSldViewPr snapToGrid="0">
      <p:cViewPr varScale="1">
        <p:scale>
          <a:sx n="66" d="100"/>
          <a:sy n="66" d="100"/>
        </p:scale>
        <p:origin x="1672" y="160"/>
      </p:cViewPr>
      <p:guideLst>
        <p:guide orient="horz" pos="3168"/>
        <p:guide pos="24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dy Harris" userId="3da376fa-7e51-4f81-b3e5-b1d6a110e507" providerId="ADAL" clId="{910C31A8-62DA-FE42-B55D-C2934C0FE0F3}"/>
    <pc:docChg chg="modSld">
      <pc:chgData name="Kennedy Harris" userId="3da376fa-7e51-4f81-b3e5-b1d6a110e507" providerId="ADAL" clId="{910C31A8-62DA-FE42-B55D-C2934C0FE0F3}" dt="2024-10-22T22:05:20.623" v="17"/>
      <pc:docMkLst>
        <pc:docMk/>
      </pc:docMkLst>
      <pc:sldChg chg="addSp delSp modSp mod">
        <pc:chgData name="Kennedy Harris" userId="3da376fa-7e51-4f81-b3e5-b1d6a110e507" providerId="ADAL" clId="{910C31A8-62DA-FE42-B55D-C2934C0FE0F3}" dt="2024-10-22T22:05:20.623" v="17"/>
        <pc:sldMkLst>
          <pc:docMk/>
          <pc:sldMk cId="0" sldId="256"/>
        </pc:sldMkLst>
        <pc:spChg chg="add del mod">
          <ac:chgData name="Kennedy Harris" userId="3da376fa-7e51-4f81-b3e5-b1d6a110e507" providerId="ADAL" clId="{910C31A8-62DA-FE42-B55D-C2934C0FE0F3}" dt="2024-10-22T22:05:20.623" v="17"/>
          <ac:spMkLst>
            <pc:docMk/>
            <pc:sldMk cId="0" sldId="256"/>
            <ac:spMk id="2" creationId="{164CDF9E-CC82-1068-83FD-D68EF038DFE6}"/>
          </ac:spMkLst>
        </pc:spChg>
        <pc:spChg chg="mod">
          <ac:chgData name="Kennedy Harris" userId="3da376fa-7e51-4f81-b3e5-b1d6a110e507" providerId="ADAL" clId="{910C31A8-62DA-FE42-B55D-C2934C0FE0F3}" dt="2024-10-22T22:04:28.072" v="13" actId="20577"/>
          <ac:spMkLst>
            <pc:docMk/>
            <pc:sldMk cId="0" sldId="256"/>
            <ac:spMk id="39" creationId="{92DCB199-24AA-7733-CCE0-B829EB045E10}"/>
          </ac:spMkLst>
        </pc:spChg>
        <pc:picChg chg="mod">
          <ac:chgData name="Kennedy Harris" userId="3da376fa-7e51-4f81-b3e5-b1d6a110e507" providerId="ADAL" clId="{910C31A8-62DA-FE42-B55D-C2934C0FE0F3}" dt="2024-10-22T22:04:38.530" v="14" actId="1076"/>
          <ac:picMkLst>
            <pc:docMk/>
            <pc:sldMk cId="0" sldId="256"/>
            <ac:picMk id="3" creationId="{1E639793-6772-7357-5E3A-9C4C914671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88892" y="685800"/>
            <a:ext cx="2680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206af05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685800"/>
            <a:ext cx="2681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206af05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070" y="1456058"/>
            <a:ext cx="7327800" cy="4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8062" y="5542289"/>
            <a:ext cx="73278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68062" y="2163089"/>
            <a:ext cx="7327800" cy="3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68062" y="6164351"/>
            <a:ext cx="7327800" cy="25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72314" y="1007871"/>
            <a:ext cx="30285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900" b="1" i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2673709" y="9354312"/>
            <a:ext cx="2516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393192" y="9354312"/>
            <a:ext cx="18087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5661972" y="9354312"/>
            <a:ext cx="18087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68062" y="4206107"/>
            <a:ext cx="73278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68062" y="870271"/>
            <a:ext cx="73278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68062" y="2253729"/>
            <a:ext cx="73278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68062" y="870271"/>
            <a:ext cx="73278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8062" y="2253729"/>
            <a:ext cx="34398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155869" y="2253729"/>
            <a:ext cx="34398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68062" y="870271"/>
            <a:ext cx="73278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68062" y="1086507"/>
            <a:ext cx="2415000" cy="14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68062" y="2717440"/>
            <a:ext cx="2415000" cy="62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21616" y="880293"/>
            <a:ext cx="5476200" cy="79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931925" y="-244"/>
            <a:ext cx="39318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28330" y="2411542"/>
            <a:ext cx="3478800" cy="28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28330" y="5481569"/>
            <a:ext cx="34788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247975" y="1415969"/>
            <a:ext cx="3299700" cy="7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68062" y="8273124"/>
            <a:ext cx="5159100" cy="11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8062" y="870271"/>
            <a:ext cx="73278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8062" y="2253729"/>
            <a:ext cx="73278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86323" y="9119180"/>
            <a:ext cx="4719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F01BC-7458-4FA2-A069-D29C5D5225B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40113" y="9827260"/>
            <a:ext cx="101600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Public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2DCB199-24AA-7733-CCE0-B829EB045E10}"/>
              </a:ext>
            </a:extLst>
          </p:cNvPr>
          <p:cNvSpPr/>
          <p:nvPr/>
        </p:nvSpPr>
        <p:spPr>
          <a:xfrm>
            <a:off x="628080" y="7792229"/>
            <a:ext cx="1417132" cy="1415773"/>
          </a:xfrm>
          <a:prstGeom prst="rect">
            <a:avLst/>
          </a:prstGeom>
          <a:solidFill>
            <a:srgbClr val="00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HIGH SCHOOL COURSES</a:t>
            </a:r>
          </a:p>
        </p:txBody>
      </p:sp>
      <p:sp>
        <p:nvSpPr>
          <p:cNvPr id="62" name="Google Shape;62;p14"/>
          <p:cNvSpPr/>
          <p:nvPr/>
        </p:nvSpPr>
        <p:spPr>
          <a:xfrm>
            <a:off x="-275" y="847750"/>
            <a:ext cx="7863900" cy="223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0" y="2615782"/>
            <a:ext cx="2842427" cy="469900"/>
          </a:xfrm>
          <a:custGeom>
            <a:avLst/>
            <a:gdLst/>
            <a:ahLst/>
            <a:cxnLst/>
            <a:rect l="l" t="t" r="r" b="b"/>
            <a:pathLst>
              <a:path w="2807335" h="469900" extrusionOk="0">
                <a:moveTo>
                  <a:pt x="2472982" y="0"/>
                </a:moveTo>
                <a:lnTo>
                  <a:pt x="0" y="0"/>
                </a:lnTo>
                <a:lnTo>
                  <a:pt x="0" y="469900"/>
                </a:lnTo>
                <a:lnTo>
                  <a:pt x="2807246" y="469900"/>
                </a:lnTo>
                <a:lnTo>
                  <a:pt x="2807246" y="333006"/>
                </a:lnTo>
                <a:lnTo>
                  <a:pt x="2802023" y="140487"/>
                </a:lnTo>
                <a:lnTo>
                  <a:pt x="2765463" y="41625"/>
                </a:lnTo>
                <a:lnTo>
                  <a:pt x="2666228" y="5203"/>
                </a:lnTo>
                <a:lnTo>
                  <a:pt x="2472982" y="0"/>
                </a:lnTo>
                <a:close/>
              </a:path>
            </a:pathLst>
          </a:custGeom>
          <a:solidFill>
            <a:srgbClr val="1F518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582125" y="1007925"/>
            <a:ext cx="3510300" cy="128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PROGRAM NAME HERE </a:t>
            </a:r>
            <a:endParaRPr sz="30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82125" y="2755832"/>
            <a:ext cx="20091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FREE DIGITAL LESSONS</a:t>
            </a:r>
            <a:endParaRPr sz="1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775110" y="3320143"/>
            <a:ext cx="3461668" cy="301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518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Empowering the Next Generation with [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1F518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PROGRAM NAME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518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]!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12700" marR="5080">
              <a:lnSpc>
                <a:spcPct val="122800"/>
              </a:lnSpc>
              <a:spcBef>
                <a:spcPts val="530"/>
              </a:spcBef>
            </a:pP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[PROGRAM NAME] is a digital financial education program designed to help teens build a foundation for a healthy financial future. This program 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equips students with skills that empower them to navigate life's financial challenges successfully.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BEC5E02-E407-5B40-981A-51443B856BDB}"/>
              </a:ext>
            </a:extLst>
          </p:cNvPr>
          <p:cNvSpPr txBox="1"/>
          <p:nvPr/>
        </p:nvSpPr>
        <p:spPr>
          <a:xfrm>
            <a:off x="5988069" y="166351"/>
            <a:ext cx="1638563" cy="52322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YOUR LOGO HERE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904B8-4054-D77E-A147-683B7DFA8BF3}"/>
              </a:ext>
            </a:extLst>
          </p:cNvPr>
          <p:cNvSpPr txBox="1"/>
          <p:nvPr/>
        </p:nvSpPr>
        <p:spPr>
          <a:xfrm>
            <a:off x="4052047" y="98970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8FDCD8-0726-1945-A8D0-2E7116C77FD6}"/>
              </a:ext>
            </a:extLst>
          </p:cNvPr>
          <p:cNvSpPr/>
          <p:nvPr/>
        </p:nvSpPr>
        <p:spPr>
          <a:xfrm>
            <a:off x="-13503" y="9444019"/>
            <a:ext cx="7890356" cy="657922"/>
          </a:xfrm>
          <a:prstGeom prst="rect">
            <a:avLst/>
          </a:prstGeom>
          <a:solidFill>
            <a:srgbClr val="1F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522C762-EC83-8B4C-A421-7B8A36A04681}"/>
              </a:ext>
            </a:extLst>
          </p:cNvPr>
          <p:cNvSpPr txBox="1"/>
          <p:nvPr/>
        </p:nvSpPr>
        <p:spPr>
          <a:xfrm>
            <a:off x="1126881" y="9581967"/>
            <a:ext cx="538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[PROGRAM URL]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7100D-BFF3-8359-2E06-02176DE71CB9}"/>
              </a:ext>
            </a:extLst>
          </p:cNvPr>
          <p:cNvSpPr txBox="1"/>
          <p:nvPr/>
        </p:nvSpPr>
        <p:spPr>
          <a:xfrm>
            <a:off x="695393" y="6328182"/>
            <a:ext cx="3461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 Elements: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playlists with 3 (5-10 minutes) modules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Interactive, engaging, and mobile-first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Available in English and Spanish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2A17B4-8AE5-B09E-AAB5-9A464FDAA42E}"/>
              </a:ext>
            </a:extLst>
          </p:cNvPr>
          <p:cNvSpPr/>
          <p:nvPr/>
        </p:nvSpPr>
        <p:spPr>
          <a:xfrm>
            <a:off x="4532391" y="3448076"/>
            <a:ext cx="2842142" cy="2466518"/>
          </a:xfrm>
          <a:prstGeom prst="rect">
            <a:avLst/>
          </a:prstGeom>
          <a:solidFill>
            <a:srgbClr val="00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 dirty="0">
                <a:solidFill>
                  <a:srgbClr val="00405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w</a:t>
            </a:r>
            <a:endParaRPr lang="en-US" dirty="0">
              <a:solidFill>
                <a:srgbClr val="00405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A9888-846F-C136-E32D-FB6B56823F4E}"/>
              </a:ext>
            </a:extLst>
          </p:cNvPr>
          <p:cNvSpPr txBox="1">
            <a:spLocks/>
          </p:cNvSpPr>
          <p:nvPr/>
        </p:nvSpPr>
        <p:spPr>
          <a:xfrm>
            <a:off x="4715811" y="3720311"/>
            <a:ext cx="26587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 More About: </a:t>
            </a:r>
            <a:br>
              <a:rPr lang="en-US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Saving and Spending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Credit and Debt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Employment and Income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Investing and Planning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Risk and Insurance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Budgeting for Goals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37DD3CEE-E77F-1C30-31B8-692B667A81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98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7BEDB6-F5BB-D700-5932-41A365C8E0AE}"/>
              </a:ext>
            </a:extLst>
          </p:cNvPr>
          <p:cNvSpPr/>
          <p:nvPr/>
        </p:nvSpPr>
        <p:spPr>
          <a:xfrm>
            <a:off x="2426228" y="7788186"/>
            <a:ext cx="1417132" cy="1415773"/>
          </a:xfrm>
          <a:prstGeom prst="rect">
            <a:avLst/>
          </a:prstGeom>
          <a:solidFill>
            <a:srgbClr val="00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MOBILE FRIENDLY</a:t>
            </a:r>
          </a:p>
        </p:txBody>
      </p:sp>
      <p:pic>
        <p:nvPicPr>
          <p:cNvPr id="48" name="Picture 47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802731F9-EB25-74A3-B3E2-6E7E01B9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387" y="7549390"/>
            <a:ext cx="1629410" cy="162941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F018BC9-D873-EC29-9D0C-681992DAD867}"/>
              </a:ext>
            </a:extLst>
          </p:cNvPr>
          <p:cNvSpPr/>
          <p:nvPr/>
        </p:nvSpPr>
        <p:spPr>
          <a:xfrm>
            <a:off x="5864006" y="7823724"/>
            <a:ext cx="1417132" cy="1415773"/>
          </a:xfrm>
          <a:prstGeom prst="rect">
            <a:avLst/>
          </a:prstGeom>
          <a:solidFill>
            <a:srgbClr val="00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INTERACTIVE LEARNING</a:t>
            </a:r>
          </a:p>
        </p:txBody>
      </p:sp>
      <p:pic>
        <p:nvPicPr>
          <p:cNvPr id="52" name="Picture 51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50AAC02A-10EF-CCA4-E8F4-6874A8EBF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152" y="7536083"/>
            <a:ext cx="1656024" cy="16560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C3100253-59EE-8138-E763-33F02AB2E17A}"/>
              </a:ext>
            </a:extLst>
          </p:cNvPr>
          <p:cNvSpPr/>
          <p:nvPr/>
        </p:nvSpPr>
        <p:spPr>
          <a:xfrm>
            <a:off x="4117933" y="7800343"/>
            <a:ext cx="1417132" cy="1415773"/>
          </a:xfrm>
          <a:prstGeom prst="rect">
            <a:avLst/>
          </a:prstGeom>
          <a:solidFill>
            <a:srgbClr val="00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SHORT MODULES</a:t>
            </a:r>
          </a:p>
        </p:txBody>
      </p:sp>
      <p:pic>
        <p:nvPicPr>
          <p:cNvPr id="50" name="Picture 49" descr="A white line drawing of a clock&#10;&#10;Description automatically generated">
            <a:extLst>
              <a:ext uri="{FF2B5EF4-FFF2-40B4-BE49-F238E27FC236}">
                <a16:creationId xmlns:a16="http://schemas.microsoft.com/office/drawing/2014/main" id="{6E577A49-6ED2-3777-D8E5-C64F9957C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531" y="7487035"/>
            <a:ext cx="1754121" cy="1754121"/>
          </a:xfrm>
          <a:prstGeom prst="rect">
            <a:avLst/>
          </a:prstGeom>
        </p:spPr>
      </p:pic>
      <p:pic>
        <p:nvPicPr>
          <p:cNvPr id="3" name="Picture 2" descr="A white line drawing of a school building&#10;&#10;Description automatically generated">
            <a:extLst>
              <a:ext uri="{FF2B5EF4-FFF2-40B4-BE49-F238E27FC236}">
                <a16:creationId xmlns:a16="http://schemas.microsoft.com/office/drawing/2014/main" id="{1E639793-6772-7357-5E3A-9C4C91467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13" y="7309688"/>
            <a:ext cx="2032074" cy="2032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892D40-3836-EE1C-73A1-28E5967CC4F2}"/>
              </a:ext>
            </a:extLst>
          </p:cNvPr>
          <p:cNvSpPr/>
          <p:nvPr/>
        </p:nvSpPr>
        <p:spPr>
          <a:xfrm>
            <a:off x="4531472" y="6328182"/>
            <a:ext cx="3332153" cy="929125"/>
          </a:xfrm>
          <a:prstGeom prst="rect">
            <a:avLst/>
          </a:prstGeom>
          <a:solidFill>
            <a:srgbClr val="1F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17708-DB76-6979-D3AB-34A208569681}"/>
              </a:ext>
            </a:extLst>
          </p:cNvPr>
          <p:cNvSpPr txBox="1"/>
          <p:nvPr/>
        </p:nvSpPr>
        <p:spPr>
          <a:xfrm>
            <a:off x="4657522" y="6429584"/>
            <a:ext cx="3043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54% of teenagers are worried about financing their financial futures, including higher education. </a:t>
            </a:r>
          </a:p>
        </p:txBody>
      </p:sp>
      <p:pic>
        <p:nvPicPr>
          <p:cNvPr id="13" name="Picture 12" descr="A person showing something on a computer to a person&#10;&#10;Description automatically generated">
            <a:extLst>
              <a:ext uri="{FF2B5EF4-FFF2-40B4-BE49-F238E27FC236}">
                <a16:creationId xmlns:a16="http://schemas.microsoft.com/office/drawing/2014/main" id="{79823EF4-DA3D-A722-22FC-0F8B57B76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233" y="842284"/>
            <a:ext cx="3364240" cy="22433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fdbf31-9f22-40e7-96e7-f375e58b45a9" xsi:nil="true"/>
    <lcf76f155ced4ddcb4097134ff3c332f xmlns="c0ec9b7a-9d3f-4ed4-a303-8d1dfd26ab49">
      <Terms xmlns="http://schemas.microsoft.com/office/infopath/2007/PartnerControls"/>
    </lcf76f155ced4ddcb4097134ff3c332f>
    <Person xmlns="c0ec9b7a-9d3f-4ed4-a303-8d1dfd26ab49">
      <UserInfo>
        <DisplayName/>
        <AccountId xsi:nil="true"/>
        <AccountType/>
      </UserInfo>
    </Person>
    <Context xmlns="c0ec9b7a-9d3f-4ed4-a303-8d1dfd26ab49">Make a copy to customize</Contex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AB44F90D18A4C91545CB6E831DEE4" ma:contentTypeVersion="16" ma:contentTypeDescription="Create a new document." ma:contentTypeScope="" ma:versionID="5c7cef284e1c379d21bd90b2da804fa1">
  <xsd:schema xmlns:xsd="http://www.w3.org/2001/XMLSchema" xmlns:xs="http://www.w3.org/2001/XMLSchema" xmlns:p="http://schemas.microsoft.com/office/2006/metadata/properties" xmlns:ns2="c0ec9b7a-9d3f-4ed4-a303-8d1dfd26ab49" xmlns:ns3="2bfdbf31-9f22-40e7-96e7-f375e58b45a9" targetNamespace="http://schemas.microsoft.com/office/2006/metadata/properties" ma:root="true" ma:fieldsID="15a88fdb750497eac509799b6c89e87e" ns2:_="" ns3:_="">
    <xsd:import namespace="c0ec9b7a-9d3f-4ed4-a303-8d1dfd26ab49"/>
    <xsd:import namespace="2bfdbf31-9f22-40e7-96e7-f375e58b45a9"/>
    <xsd:element name="properties">
      <xsd:complexType>
        <xsd:sequence>
          <xsd:element name="documentManagement">
            <xsd:complexType>
              <xsd:all>
                <xsd:element ref="ns2:Context" minOccurs="0"/>
                <xsd:element ref="ns2:MediaServiceMetadata" minOccurs="0"/>
                <xsd:element ref="ns2:MediaServiceFastMetadata" minOccurs="0"/>
                <xsd:element ref="ns2:Pers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c9b7a-9d3f-4ed4-a303-8d1dfd26ab49" elementFormDefault="qualified">
    <xsd:import namespace="http://schemas.microsoft.com/office/2006/documentManagement/types"/>
    <xsd:import namespace="http://schemas.microsoft.com/office/infopath/2007/PartnerControls"/>
    <xsd:element name="Context" ma:index="8" nillable="true" ma:displayName="Context" ma:format="Dropdown" ma:internalName="Context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Person" ma:index="11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61b4c75-b81e-43f4-b0d1-33d9836e2f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dbf31-9f22-40e7-96e7-f375e58b45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7f5ac90-5a75-4e1b-a990-51eb5bb53769}" ma:internalName="TaxCatchAll" ma:showField="CatchAllData" ma:web="2bfdbf31-9f22-40e7-96e7-f375e58b4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2E9580-F32A-492F-8F6B-C45DFA9A79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0F06BA-0D00-466B-BAAB-1C21D6AC299E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c0ec9b7a-9d3f-4ed4-a303-8d1dfd26ab49"/>
    <ds:schemaRef ds:uri="http://schemas.openxmlformats.org/package/2006/metadata/core-properties"/>
    <ds:schemaRef ds:uri="2bfdbf31-9f22-40e7-96e7-f375e58b45a9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B1D402-FF5D-4A97-8D98-33D95E7309A0}">
  <ds:schemaRefs>
    <ds:schemaRef ds:uri="2bfdbf31-9f22-40e7-96e7-f375e58b45a9"/>
    <ds:schemaRef ds:uri="c0ec9b7a-9d3f-4ed4-a303-8d1dfd26ab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b32134-930b-47a0-ae68-920ef1df7e99}" enabled="1" method="Privileged" siteId="{31fa3fc8-0d67-4b00-8f5a-3a9a69c281b8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14327</TotalTime>
  <Words>135</Words>
  <Application>Microsoft Macintosh PowerPoint</Application>
  <PresentationFormat>Custom</PresentationFormat>
  <Paragraphs>48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Lato</vt:lpstr>
      <vt:lpstr>Lato Black</vt:lpstr>
      <vt:lpstr>Arial</vt:lpstr>
      <vt:lpstr>Simple Light</vt:lpstr>
      <vt:lpstr>YOUR PROGRAM NAME HERE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Venture: Entrepreneurial  Expedition</dc:title>
  <cp:lastModifiedBy>Kennedy Harris</cp:lastModifiedBy>
  <cp:revision>12</cp:revision>
  <dcterms:modified xsi:type="dcterms:W3CDTF">2024-10-22T22:05:27Z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0x0101001B9AB44F90D18A4C91545CB6E831DEE4</vt:lpwstr>
  </property>
  <property fmtid="{D5CDD505-2E9C-101B-9397-08002B2CF9AE}" pid="3" name="MediaServiceImageTags">
    <vt:lpwstr/>
  </property>
  <property fmtid="{D5CDD505-2E9C-101B-9397-08002B2CF9AE}" pid="4" name="MSIP_Label_39b32134-930b-47a0-ae68-920ef1df7e99_Enabled">
    <vt:lpwstr>true</vt:lpwstr>
  </property>
  <property fmtid="{D5CDD505-2E9C-101B-9397-08002B2CF9AE}" pid="5" name="MSIP_Label_39b32134-930b-47a0-ae68-920ef1df7e99_SetDate">
    <vt:lpwstr>2024-08-16T20:50:54Z</vt:lpwstr>
  </property>
  <property fmtid="{D5CDD505-2E9C-101B-9397-08002B2CF9AE}" pid="6" name="MSIP_Label_39b32134-930b-47a0-ae68-920ef1df7e99_Method">
    <vt:lpwstr>Privileged</vt:lpwstr>
  </property>
  <property fmtid="{D5CDD505-2E9C-101B-9397-08002B2CF9AE}" pid="7" name="MSIP_Label_39b32134-930b-47a0-ae68-920ef1df7e99_Name">
    <vt:lpwstr>Public</vt:lpwstr>
  </property>
  <property fmtid="{D5CDD505-2E9C-101B-9397-08002B2CF9AE}" pid="8" name="MSIP_Label_39b32134-930b-47a0-ae68-920ef1df7e99_SiteId">
    <vt:lpwstr>31fa3fc8-0d67-4b00-8f5a-3a9a69c281b8</vt:lpwstr>
  </property>
  <property fmtid="{D5CDD505-2E9C-101B-9397-08002B2CF9AE}" pid="9" name="MSIP_Label_39b32134-930b-47a0-ae68-920ef1df7e99_ActionId">
    <vt:lpwstr>e6460333-fe60-4c4b-821d-1590ef6df614</vt:lpwstr>
  </property>
  <property fmtid="{D5CDD505-2E9C-101B-9397-08002B2CF9AE}" pid="10" name="MSIP_Label_39b32134-930b-47a0-ae68-920ef1df7e99_ContentBits">
    <vt:lpwstr>2</vt:lpwstr>
  </property>
  <property fmtid="{D5CDD505-2E9C-101B-9397-08002B2CF9AE}" pid="11" name="ClassificationContentMarkingFooterLocations">
    <vt:lpwstr>Simple Light:3</vt:lpwstr>
  </property>
  <property fmtid="{D5CDD505-2E9C-101B-9397-08002B2CF9AE}" pid="12" name="ClassificationContentMarkingFooterText">
    <vt:lpwstr>Sensitivity: Public</vt:lpwstr>
  </property>
</Properties>
</file>