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Lst>
  <p:sldSz cy="10058400" cx="7772400"/>
  <p:notesSz cx="6858000" cy="9144000"/>
  <p:embeddedFontLst>
    <p:embeddedFont>
      <p:font typeface="Proxima Nova"/>
      <p:regular r:id="rId10"/>
      <p:bold r:id="rId11"/>
      <p:italic r:id="rId12"/>
      <p:boldItalic r:id="rId13"/>
    </p:embeddedFont>
    <p:embeddedFont>
      <p:font typeface="Lato"/>
      <p:regular r:id="rId14"/>
      <p:bold r:id="rId15"/>
      <p:italic r:id="rId16"/>
      <p:boldItalic r:id="rId17"/>
    </p:embeddedFont>
    <p:embeddedFont>
      <p:font typeface="Lato Black"/>
      <p:bold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pos="360">
          <p15:clr>
            <a:srgbClr val="A4A3A4"/>
          </p15:clr>
        </p15:guide>
        <p15:guide id="4" pos="4536">
          <p15:clr>
            <a:srgbClr val="A4A3A4"/>
          </p15:clr>
        </p15:guide>
        <p15:guide id="5" orient="horz" pos="360">
          <p15:clr>
            <a:srgbClr val="A4A3A4"/>
          </p15:clr>
        </p15:guide>
        <p15:guide id="6" orient="horz" pos="5976">
          <p15:clr>
            <a:srgbClr val="A4A3A4"/>
          </p15:clr>
        </p15:guide>
      </p15:sldGuideLst>
    </p:ext>
    <p:ext uri="http://customooxmlschemas.google.com/">
      <go:slidesCustomData xmlns:go="http://customooxmlschemas.google.com/" r:id="rId20" roundtripDataSignature="AMtx7mgiXLxbB3+hx+lEEGF2UQMl9TLS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1E9DF2E-CDCB-477C-96F5-D5791712AEC4}">
  <a:tblStyle styleId="{21E9DF2E-CDCB-477C-96F5-D5791712AEC4}"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360"/>
        <p:guide pos="4536"/>
        <p:guide pos="360" orient="horz"/>
        <p:guide pos="5976" orient="horz"/>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font" Target="fonts/ProximaNova-bold.fntdata"/><Relationship Id="rId10" Type="http://schemas.openxmlformats.org/officeDocument/2006/relationships/font" Target="fonts/ProximaNova-regular.fntdata"/><Relationship Id="rId13" Type="http://schemas.openxmlformats.org/officeDocument/2006/relationships/font" Target="fonts/ProximaNova-boldItalic.fntdata"/><Relationship Id="rId12" Type="http://schemas.openxmlformats.org/officeDocument/2006/relationships/font" Target="fonts/ProximaNova-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slideMaster" Target="slideMasters/slideMaster1.xml"/><Relationship Id="rId19" Type="http://schemas.openxmlformats.org/officeDocument/2006/relationships/font" Target="fonts/LatoBlack-boldItalic.fntdata"/><Relationship Id="rId6" Type="http://schemas.openxmlformats.org/officeDocument/2006/relationships/notesMaster" Target="notesMasters/notesMaster1.xml"/><Relationship Id="rId18" Type="http://schemas.openxmlformats.org/officeDocument/2006/relationships/font" Target="fonts/LatoBlack-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4"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3: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5"/>
          <p:cNvSpPr txBox="1"/>
          <p:nvPr>
            <p:ph type="ctrTitle"/>
          </p:nvPr>
        </p:nvSpPr>
        <p:spPr>
          <a:xfrm>
            <a:off x="264952" y="1456058"/>
            <a:ext cx="7242600" cy="4014000"/>
          </a:xfrm>
          <a:prstGeom prst="rect">
            <a:avLst/>
          </a:prstGeom>
          <a:noFill/>
          <a:ln>
            <a:noFill/>
          </a:ln>
        </p:spPr>
        <p:txBody>
          <a:bodyPr anchorCtr="0" anchor="b" bIns="113100" lIns="113100" spcFirstLastPara="1" rIns="113100" wrap="square" tIns="113100">
            <a:noAutofit/>
          </a:bodyPr>
          <a:lstStyle>
            <a:lvl1pPr lvl="0" algn="ctr">
              <a:lnSpc>
                <a:spcPct val="100000"/>
              </a:lnSpc>
              <a:spcBef>
                <a:spcPts val="0"/>
              </a:spcBef>
              <a:spcAft>
                <a:spcPts val="0"/>
              </a:spcAft>
              <a:buSzPts val="6400"/>
              <a:buNone/>
              <a:defRPr sz="6400"/>
            </a:lvl1pPr>
            <a:lvl2pPr lvl="1" algn="ctr">
              <a:lnSpc>
                <a:spcPct val="100000"/>
              </a:lnSpc>
              <a:spcBef>
                <a:spcPts val="0"/>
              </a:spcBef>
              <a:spcAft>
                <a:spcPts val="0"/>
              </a:spcAft>
              <a:buSzPts val="6400"/>
              <a:buNone/>
              <a:defRPr sz="6400"/>
            </a:lvl2pPr>
            <a:lvl3pPr lvl="2" algn="ctr">
              <a:lnSpc>
                <a:spcPct val="100000"/>
              </a:lnSpc>
              <a:spcBef>
                <a:spcPts val="0"/>
              </a:spcBef>
              <a:spcAft>
                <a:spcPts val="0"/>
              </a:spcAft>
              <a:buSzPts val="6400"/>
              <a:buNone/>
              <a:defRPr sz="6400"/>
            </a:lvl3pPr>
            <a:lvl4pPr lvl="3" algn="ctr">
              <a:lnSpc>
                <a:spcPct val="100000"/>
              </a:lnSpc>
              <a:spcBef>
                <a:spcPts val="0"/>
              </a:spcBef>
              <a:spcAft>
                <a:spcPts val="0"/>
              </a:spcAft>
              <a:buSzPts val="6400"/>
              <a:buNone/>
              <a:defRPr sz="6400"/>
            </a:lvl4pPr>
            <a:lvl5pPr lvl="4" algn="ctr">
              <a:lnSpc>
                <a:spcPct val="100000"/>
              </a:lnSpc>
              <a:spcBef>
                <a:spcPts val="0"/>
              </a:spcBef>
              <a:spcAft>
                <a:spcPts val="0"/>
              </a:spcAft>
              <a:buSzPts val="6400"/>
              <a:buNone/>
              <a:defRPr sz="6400"/>
            </a:lvl5pPr>
            <a:lvl6pPr lvl="5" algn="ctr">
              <a:lnSpc>
                <a:spcPct val="100000"/>
              </a:lnSpc>
              <a:spcBef>
                <a:spcPts val="0"/>
              </a:spcBef>
              <a:spcAft>
                <a:spcPts val="0"/>
              </a:spcAft>
              <a:buSzPts val="6400"/>
              <a:buNone/>
              <a:defRPr sz="6400"/>
            </a:lvl6pPr>
            <a:lvl7pPr lvl="6" algn="ctr">
              <a:lnSpc>
                <a:spcPct val="100000"/>
              </a:lnSpc>
              <a:spcBef>
                <a:spcPts val="0"/>
              </a:spcBef>
              <a:spcAft>
                <a:spcPts val="0"/>
              </a:spcAft>
              <a:buSzPts val="6400"/>
              <a:buNone/>
              <a:defRPr sz="6400"/>
            </a:lvl7pPr>
            <a:lvl8pPr lvl="7" algn="ctr">
              <a:lnSpc>
                <a:spcPct val="100000"/>
              </a:lnSpc>
              <a:spcBef>
                <a:spcPts val="0"/>
              </a:spcBef>
              <a:spcAft>
                <a:spcPts val="0"/>
              </a:spcAft>
              <a:buSzPts val="6400"/>
              <a:buNone/>
              <a:defRPr sz="6400"/>
            </a:lvl8pPr>
            <a:lvl9pPr lvl="8" algn="ctr">
              <a:lnSpc>
                <a:spcPct val="100000"/>
              </a:lnSpc>
              <a:spcBef>
                <a:spcPts val="0"/>
              </a:spcBef>
              <a:spcAft>
                <a:spcPts val="0"/>
              </a:spcAft>
              <a:buSzPts val="6400"/>
              <a:buNone/>
              <a:defRPr sz="6400"/>
            </a:lvl9pPr>
          </a:lstStyle>
          <a:p/>
        </p:txBody>
      </p:sp>
      <p:sp>
        <p:nvSpPr>
          <p:cNvPr id="11" name="Google Shape;11;p5"/>
          <p:cNvSpPr txBox="1"/>
          <p:nvPr>
            <p:ph idx="1" type="subTitle"/>
          </p:nvPr>
        </p:nvSpPr>
        <p:spPr>
          <a:xfrm>
            <a:off x="264945" y="5542289"/>
            <a:ext cx="7242600" cy="1549800"/>
          </a:xfrm>
          <a:prstGeom prst="rect">
            <a:avLst/>
          </a:prstGeom>
          <a:noFill/>
          <a:ln>
            <a:noFill/>
          </a:ln>
        </p:spPr>
        <p:txBody>
          <a:bodyPr anchorCtr="0" anchor="t" bIns="113100" lIns="113100" spcFirstLastPara="1" rIns="113100" wrap="square" tIns="11310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5"/>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4"/>
          <p:cNvSpPr txBox="1"/>
          <p:nvPr>
            <p:ph hasCustomPrompt="1" type="title"/>
          </p:nvPr>
        </p:nvSpPr>
        <p:spPr>
          <a:xfrm>
            <a:off x="264945" y="2163089"/>
            <a:ext cx="7242600" cy="3839700"/>
          </a:xfrm>
          <a:prstGeom prst="rect">
            <a:avLst/>
          </a:prstGeom>
          <a:noFill/>
          <a:ln>
            <a:noFill/>
          </a:ln>
        </p:spPr>
        <p:txBody>
          <a:bodyPr anchorCtr="0" anchor="b" bIns="113100" lIns="113100" spcFirstLastPara="1" rIns="113100" wrap="square" tIns="113100">
            <a:noAutofit/>
          </a:bodyPr>
          <a:lstStyle>
            <a:lvl1pPr lvl="0" algn="ctr">
              <a:lnSpc>
                <a:spcPct val="100000"/>
              </a:lnSpc>
              <a:spcBef>
                <a:spcPts val="0"/>
              </a:spcBef>
              <a:spcAft>
                <a:spcPts val="0"/>
              </a:spcAft>
              <a:buSzPts val="14800"/>
              <a:buNone/>
              <a:defRPr sz="14800"/>
            </a:lvl1pPr>
            <a:lvl2pPr lvl="1" algn="ctr">
              <a:lnSpc>
                <a:spcPct val="100000"/>
              </a:lnSpc>
              <a:spcBef>
                <a:spcPts val="0"/>
              </a:spcBef>
              <a:spcAft>
                <a:spcPts val="0"/>
              </a:spcAft>
              <a:buSzPts val="14800"/>
              <a:buNone/>
              <a:defRPr sz="14800"/>
            </a:lvl2pPr>
            <a:lvl3pPr lvl="2" algn="ctr">
              <a:lnSpc>
                <a:spcPct val="100000"/>
              </a:lnSpc>
              <a:spcBef>
                <a:spcPts val="0"/>
              </a:spcBef>
              <a:spcAft>
                <a:spcPts val="0"/>
              </a:spcAft>
              <a:buSzPts val="14800"/>
              <a:buNone/>
              <a:defRPr sz="14800"/>
            </a:lvl3pPr>
            <a:lvl4pPr lvl="3" algn="ctr">
              <a:lnSpc>
                <a:spcPct val="100000"/>
              </a:lnSpc>
              <a:spcBef>
                <a:spcPts val="0"/>
              </a:spcBef>
              <a:spcAft>
                <a:spcPts val="0"/>
              </a:spcAft>
              <a:buSzPts val="14800"/>
              <a:buNone/>
              <a:defRPr sz="14800"/>
            </a:lvl4pPr>
            <a:lvl5pPr lvl="4" algn="ctr">
              <a:lnSpc>
                <a:spcPct val="100000"/>
              </a:lnSpc>
              <a:spcBef>
                <a:spcPts val="0"/>
              </a:spcBef>
              <a:spcAft>
                <a:spcPts val="0"/>
              </a:spcAft>
              <a:buSzPts val="14800"/>
              <a:buNone/>
              <a:defRPr sz="14800"/>
            </a:lvl5pPr>
            <a:lvl6pPr lvl="5" algn="ctr">
              <a:lnSpc>
                <a:spcPct val="100000"/>
              </a:lnSpc>
              <a:spcBef>
                <a:spcPts val="0"/>
              </a:spcBef>
              <a:spcAft>
                <a:spcPts val="0"/>
              </a:spcAft>
              <a:buSzPts val="14800"/>
              <a:buNone/>
              <a:defRPr sz="14800"/>
            </a:lvl6pPr>
            <a:lvl7pPr lvl="6" algn="ctr">
              <a:lnSpc>
                <a:spcPct val="100000"/>
              </a:lnSpc>
              <a:spcBef>
                <a:spcPts val="0"/>
              </a:spcBef>
              <a:spcAft>
                <a:spcPts val="0"/>
              </a:spcAft>
              <a:buSzPts val="14800"/>
              <a:buNone/>
              <a:defRPr sz="14800"/>
            </a:lvl7pPr>
            <a:lvl8pPr lvl="7" algn="ctr">
              <a:lnSpc>
                <a:spcPct val="100000"/>
              </a:lnSpc>
              <a:spcBef>
                <a:spcPts val="0"/>
              </a:spcBef>
              <a:spcAft>
                <a:spcPts val="0"/>
              </a:spcAft>
              <a:buSzPts val="14800"/>
              <a:buNone/>
              <a:defRPr sz="14800"/>
            </a:lvl8pPr>
            <a:lvl9pPr lvl="8" algn="ctr">
              <a:lnSpc>
                <a:spcPct val="100000"/>
              </a:lnSpc>
              <a:spcBef>
                <a:spcPts val="0"/>
              </a:spcBef>
              <a:spcAft>
                <a:spcPts val="0"/>
              </a:spcAft>
              <a:buSzPts val="14800"/>
              <a:buNone/>
              <a:defRPr sz="14800"/>
            </a:lvl9pPr>
          </a:lstStyle>
          <a:p>
            <a:r>
              <a:t>xx%</a:t>
            </a:r>
          </a:p>
        </p:txBody>
      </p:sp>
      <p:sp>
        <p:nvSpPr>
          <p:cNvPr id="46" name="Google Shape;46;p14"/>
          <p:cNvSpPr txBox="1"/>
          <p:nvPr>
            <p:ph idx="1" type="body"/>
          </p:nvPr>
        </p:nvSpPr>
        <p:spPr>
          <a:xfrm>
            <a:off x="264945" y="6164351"/>
            <a:ext cx="7242600" cy="2543700"/>
          </a:xfrm>
          <a:prstGeom prst="rect">
            <a:avLst/>
          </a:prstGeom>
          <a:noFill/>
          <a:ln>
            <a:noFill/>
          </a:ln>
        </p:spPr>
        <p:txBody>
          <a:bodyPr anchorCtr="0" anchor="t" bIns="113100" lIns="113100" spcFirstLastPara="1" rIns="113100" wrap="square" tIns="113100">
            <a:noAutofit/>
          </a:bodyPr>
          <a:lstStyle>
            <a:lvl1pPr indent="-368300" lvl="0" marL="457200" algn="ctr">
              <a:lnSpc>
                <a:spcPct val="115000"/>
              </a:lnSpc>
              <a:spcBef>
                <a:spcPts val="0"/>
              </a:spcBef>
              <a:spcAft>
                <a:spcPts val="0"/>
              </a:spcAft>
              <a:buSzPts val="2200"/>
              <a:buChar char="●"/>
              <a:defRPr/>
            </a:lvl1pPr>
            <a:lvl2pPr indent="-336550" lvl="1" marL="914400" algn="ctr">
              <a:lnSpc>
                <a:spcPct val="115000"/>
              </a:lnSpc>
              <a:spcBef>
                <a:spcPts val="2000"/>
              </a:spcBef>
              <a:spcAft>
                <a:spcPts val="0"/>
              </a:spcAft>
              <a:buSzPts val="1700"/>
              <a:buChar char="○"/>
              <a:defRPr/>
            </a:lvl2pPr>
            <a:lvl3pPr indent="-336550" lvl="2" marL="1371600" algn="ctr">
              <a:lnSpc>
                <a:spcPct val="115000"/>
              </a:lnSpc>
              <a:spcBef>
                <a:spcPts val="2000"/>
              </a:spcBef>
              <a:spcAft>
                <a:spcPts val="0"/>
              </a:spcAft>
              <a:buSzPts val="1700"/>
              <a:buChar char="■"/>
              <a:defRPr/>
            </a:lvl3pPr>
            <a:lvl4pPr indent="-336550" lvl="3" marL="1828800" algn="ctr">
              <a:lnSpc>
                <a:spcPct val="115000"/>
              </a:lnSpc>
              <a:spcBef>
                <a:spcPts val="2000"/>
              </a:spcBef>
              <a:spcAft>
                <a:spcPts val="0"/>
              </a:spcAft>
              <a:buSzPts val="1700"/>
              <a:buChar char="●"/>
              <a:defRPr/>
            </a:lvl4pPr>
            <a:lvl5pPr indent="-336550" lvl="4" marL="2286000" algn="ctr">
              <a:lnSpc>
                <a:spcPct val="115000"/>
              </a:lnSpc>
              <a:spcBef>
                <a:spcPts val="2000"/>
              </a:spcBef>
              <a:spcAft>
                <a:spcPts val="0"/>
              </a:spcAft>
              <a:buSzPts val="1700"/>
              <a:buChar char="○"/>
              <a:defRPr/>
            </a:lvl5pPr>
            <a:lvl6pPr indent="-336550" lvl="5" marL="2743200" algn="ctr">
              <a:lnSpc>
                <a:spcPct val="115000"/>
              </a:lnSpc>
              <a:spcBef>
                <a:spcPts val="2000"/>
              </a:spcBef>
              <a:spcAft>
                <a:spcPts val="0"/>
              </a:spcAft>
              <a:buSzPts val="1700"/>
              <a:buChar char="■"/>
              <a:defRPr/>
            </a:lvl6pPr>
            <a:lvl7pPr indent="-336550" lvl="6" marL="3200400" algn="ctr">
              <a:lnSpc>
                <a:spcPct val="115000"/>
              </a:lnSpc>
              <a:spcBef>
                <a:spcPts val="2000"/>
              </a:spcBef>
              <a:spcAft>
                <a:spcPts val="0"/>
              </a:spcAft>
              <a:buSzPts val="1700"/>
              <a:buChar char="●"/>
              <a:defRPr/>
            </a:lvl7pPr>
            <a:lvl8pPr indent="-336550" lvl="7" marL="3657600" algn="ctr">
              <a:lnSpc>
                <a:spcPct val="115000"/>
              </a:lnSpc>
              <a:spcBef>
                <a:spcPts val="2000"/>
              </a:spcBef>
              <a:spcAft>
                <a:spcPts val="0"/>
              </a:spcAft>
              <a:buSzPts val="1700"/>
              <a:buChar char="○"/>
              <a:defRPr/>
            </a:lvl8pPr>
            <a:lvl9pPr indent="-336550" lvl="8" marL="4114800" algn="ctr">
              <a:lnSpc>
                <a:spcPct val="115000"/>
              </a:lnSpc>
              <a:spcBef>
                <a:spcPts val="2000"/>
              </a:spcBef>
              <a:spcAft>
                <a:spcPts val="2000"/>
              </a:spcAft>
              <a:buSzPts val="1700"/>
              <a:buChar char="■"/>
              <a:defRPr/>
            </a:lvl9pPr>
          </a:lstStyle>
          <a:p/>
        </p:txBody>
      </p:sp>
      <p:sp>
        <p:nvSpPr>
          <p:cNvPr id="47" name="Google Shape;47;p14"/>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5"/>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6"/>
          <p:cNvSpPr txBox="1"/>
          <p:nvPr>
            <p:ph type="title"/>
          </p:nvPr>
        </p:nvSpPr>
        <p:spPr>
          <a:xfrm>
            <a:off x="264945" y="870271"/>
            <a:ext cx="7242600" cy="1120200"/>
          </a:xfrm>
          <a:prstGeom prst="rect">
            <a:avLst/>
          </a:prstGeom>
          <a:noFill/>
          <a:ln>
            <a:noFill/>
          </a:ln>
        </p:spPr>
        <p:txBody>
          <a:bodyPr anchorCtr="0" anchor="t" bIns="113100" lIns="113100" spcFirstLastPara="1" rIns="113100" wrap="square" tIns="113100">
            <a:no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15" name="Google Shape;15;p6"/>
          <p:cNvSpPr txBox="1"/>
          <p:nvPr>
            <p:ph idx="1" type="body"/>
          </p:nvPr>
        </p:nvSpPr>
        <p:spPr>
          <a:xfrm>
            <a:off x="264945" y="2253729"/>
            <a:ext cx="7242600" cy="6681000"/>
          </a:xfrm>
          <a:prstGeom prst="rect">
            <a:avLst/>
          </a:prstGeom>
          <a:noFill/>
          <a:ln>
            <a:noFill/>
          </a:ln>
        </p:spPr>
        <p:txBody>
          <a:bodyPr anchorCtr="0" anchor="t" bIns="113100" lIns="113100" spcFirstLastPara="1" rIns="113100" wrap="square" tIns="113100">
            <a:noAutofit/>
          </a:bodyPr>
          <a:lstStyle>
            <a:lvl1pPr indent="-368300" lvl="0" marL="457200" algn="l">
              <a:lnSpc>
                <a:spcPct val="115000"/>
              </a:lnSpc>
              <a:spcBef>
                <a:spcPts val="0"/>
              </a:spcBef>
              <a:spcAft>
                <a:spcPts val="0"/>
              </a:spcAft>
              <a:buSzPts val="2200"/>
              <a:buChar char="●"/>
              <a:defRPr/>
            </a:lvl1pPr>
            <a:lvl2pPr indent="-336550" lvl="1" marL="914400" algn="l">
              <a:lnSpc>
                <a:spcPct val="115000"/>
              </a:lnSpc>
              <a:spcBef>
                <a:spcPts val="2000"/>
              </a:spcBef>
              <a:spcAft>
                <a:spcPts val="0"/>
              </a:spcAft>
              <a:buSzPts val="1700"/>
              <a:buChar char="○"/>
              <a:defRPr/>
            </a:lvl2pPr>
            <a:lvl3pPr indent="-336550" lvl="2" marL="1371600" algn="l">
              <a:lnSpc>
                <a:spcPct val="115000"/>
              </a:lnSpc>
              <a:spcBef>
                <a:spcPts val="2000"/>
              </a:spcBef>
              <a:spcAft>
                <a:spcPts val="0"/>
              </a:spcAft>
              <a:buSzPts val="1700"/>
              <a:buChar char="■"/>
              <a:defRPr/>
            </a:lvl3pPr>
            <a:lvl4pPr indent="-336550" lvl="3" marL="1828800" algn="l">
              <a:lnSpc>
                <a:spcPct val="115000"/>
              </a:lnSpc>
              <a:spcBef>
                <a:spcPts val="2000"/>
              </a:spcBef>
              <a:spcAft>
                <a:spcPts val="0"/>
              </a:spcAft>
              <a:buSzPts val="1700"/>
              <a:buChar char="●"/>
              <a:defRPr/>
            </a:lvl4pPr>
            <a:lvl5pPr indent="-336550" lvl="4" marL="2286000" algn="l">
              <a:lnSpc>
                <a:spcPct val="115000"/>
              </a:lnSpc>
              <a:spcBef>
                <a:spcPts val="2000"/>
              </a:spcBef>
              <a:spcAft>
                <a:spcPts val="0"/>
              </a:spcAft>
              <a:buSzPts val="1700"/>
              <a:buChar char="○"/>
              <a:defRPr/>
            </a:lvl5pPr>
            <a:lvl6pPr indent="-336550" lvl="5" marL="2743200" algn="l">
              <a:lnSpc>
                <a:spcPct val="115000"/>
              </a:lnSpc>
              <a:spcBef>
                <a:spcPts val="2000"/>
              </a:spcBef>
              <a:spcAft>
                <a:spcPts val="0"/>
              </a:spcAft>
              <a:buSzPts val="1700"/>
              <a:buChar char="■"/>
              <a:defRPr/>
            </a:lvl6pPr>
            <a:lvl7pPr indent="-336550" lvl="6" marL="3200400" algn="l">
              <a:lnSpc>
                <a:spcPct val="115000"/>
              </a:lnSpc>
              <a:spcBef>
                <a:spcPts val="2000"/>
              </a:spcBef>
              <a:spcAft>
                <a:spcPts val="0"/>
              </a:spcAft>
              <a:buSzPts val="1700"/>
              <a:buChar char="●"/>
              <a:defRPr/>
            </a:lvl7pPr>
            <a:lvl8pPr indent="-336550" lvl="7" marL="3657600" algn="l">
              <a:lnSpc>
                <a:spcPct val="115000"/>
              </a:lnSpc>
              <a:spcBef>
                <a:spcPts val="2000"/>
              </a:spcBef>
              <a:spcAft>
                <a:spcPts val="0"/>
              </a:spcAft>
              <a:buSzPts val="1700"/>
              <a:buChar char="○"/>
              <a:defRPr/>
            </a:lvl8pPr>
            <a:lvl9pPr indent="-336550" lvl="8" marL="4114800" algn="l">
              <a:lnSpc>
                <a:spcPct val="115000"/>
              </a:lnSpc>
              <a:spcBef>
                <a:spcPts val="2000"/>
              </a:spcBef>
              <a:spcAft>
                <a:spcPts val="2000"/>
              </a:spcAft>
              <a:buSzPts val="1700"/>
              <a:buChar char="■"/>
              <a:defRPr/>
            </a:lvl9pPr>
          </a:lstStyle>
          <a:p/>
        </p:txBody>
      </p:sp>
      <p:sp>
        <p:nvSpPr>
          <p:cNvPr id="16" name="Google Shape;16;p6"/>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7"/>
          <p:cNvSpPr txBox="1"/>
          <p:nvPr>
            <p:ph type="title"/>
          </p:nvPr>
        </p:nvSpPr>
        <p:spPr>
          <a:xfrm>
            <a:off x="264945" y="4206107"/>
            <a:ext cx="7242600" cy="1646100"/>
          </a:xfrm>
          <a:prstGeom prst="rect">
            <a:avLst/>
          </a:prstGeom>
          <a:noFill/>
          <a:ln>
            <a:noFill/>
          </a:ln>
        </p:spPr>
        <p:txBody>
          <a:bodyPr anchorCtr="0" anchor="ctr" bIns="113100" lIns="113100" spcFirstLastPara="1" rIns="113100" wrap="square" tIns="113100">
            <a:noAutofit/>
          </a:bodyPr>
          <a:lstStyle>
            <a:lvl1pPr lvl="0" algn="ctr">
              <a:lnSpc>
                <a:spcPct val="100000"/>
              </a:lnSpc>
              <a:spcBef>
                <a:spcPts val="0"/>
              </a:spcBef>
              <a:spcAft>
                <a:spcPts val="0"/>
              </a:spcAft>
              <a:buSzPts val="4500"/>
              <a:buNone/>
              <a:defRPr sz="4500"/>
            </a:lvl1pPr>
            <a:lvl2pPr lvl="1" algn="ctr">
              <a:lnSpc>
                <a:spcPct val="100000"/>
              </a:lnSpc>
              <a:spcBef>
                <a:spcPts val="0"/>
              </a:spcBef>
              <a:spcAft>
                <a:spcPts val="0"/>
              </a:spcAft>
              <a:buSzPts val="4500"/>
              <a:buNone/>
              <a:defRPr sz="4500"/>
            </a:lvl2pPr>
            <a:lvl3pPr lvl="2" algn="ctr">
              <a:lnSpc>
                <a:spcPct val="100000"/>
              </a:lnSpc>
              <a:spcBef>
                <a:spcPts val="0"/>
              </a:spcBef>
              <a:spcAft>
                <a:spcPts val="0"/>
              </a:spcAft>
              <a:buSzPts val="4500"/>
              <a:buNone/>
              <a:defRPr sz="4500"/>
            </a:lvl3pPr>
            <a:lvl4pPr lvl="3" algn="ctr">
              <a:lnSpc>
                <a:spcPct val="100000"/>
              </a:lnSpc>
              <a:spcBef>
                <a:spcPts val="0"/>
              </a:spcBef>
              <a:spcAft>
                <a:spcPts val="0"/>
              </a:spcAft>
              <a:buSzPts val="4500"/>
              <a:buNone/>
              <a:defRPr sz="4500"/>
            </a:lvl4pPr>
            <a:lvl5pPr lvl="4" algn="ctr">
              <a:lnSpc>
                <a:spcPct val="100000"/>
              </a:lnSpc>
              <a:spcBef>
                <a:spcPts val="0"/>
              </a:spcBef>
              <a:spcAft>
                <a:spcPts val="0"/>
              </a:spcAft>
              <a:buSzPts val="4500"/>
              <a:buNone/>
              <a:defRPr sz="4500"/>
            </a:lvl5pPr>
            <a:lvl6pPr lvl="5" algn="ctr">
              <a:lnSpc>
                <a:spcPct val="100000"/>
              </a:lnSpc>
              <a:spcBef>
                <a:spcPts val="0"/>
              </a:spcBef>
              <a:spcAft>
                <a:spcPts val="0"/>
              </a:spcAft>
              <a:buSzPts val="4500"/>
              <a:buNone/>
              <a:defRPr sz="4500"/>
            </a:lvl6pPr>
            <a:lvl7pPr lvl="6" algn="ctr">
              <a:lnSpc>
                <a:spcPct val="100000"/>
              </a:lnSpc>
              <a:spcBef>
                <a:spcPts val="0"/>
              </a:spcBef>
              <a:spcAft>
                <a:spcPts val="0"/>
              </a:spcAft>
              <a:buSzPts val="4500"/>
              <a:buNone/>
              <a:defRPr sz="4500"/>
            </a:lvl7pPr>
            <a:lvl8pPr lvl="7" algn="ctr">
              <a:lnSpc>
                <a:spcPct val="100000"/>
              </a:lnSpc>
              <a:spcBef>
                <a:spcPts val="0"/>
              </a:spcBef>
              <a:spcAft>
                <a:spcPts val="0"/>
              </a:spcAft>
              <a:buSzPts val="4500"/>
              <a:buNone/>
              <a:defRPr sz="4500"/>
            </a:lvl8pPr>
            <a:lvl9pPr lvl="8" algn="ctr">
              <a:lnSpc>
                <a:spcPct val="100000"/>
              </a:lnSpc>
              <a:spcBef>
                <a:spcPts val="0"/>
              </a:spcBef>
              <a:spcAft>
                <a:spcPts val="0"/>
              </a:spcAft>
              <a:buSzPts val="4500"/>
              <a:buNone/>
              <a:defRPr sz="4500"/>
            </a:lvl9pPr>
          </a:lstStyle>
          <a:p/>
        </p:txBody>
      </p:sp>
      <p:sp>
        <p:nvSpPr>
          <p:cNvPr id="19" name="Google Shape;19;p7"/>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8"/>
          <p:cNvSpPr txBox="1"/>
          <p:nvPr>
            <p:ph type="title"/>
          </p:nvPr>
        </p:nvSpPr>
        <p:spPr>
          <a:xfrm>
            <a:off x="264945" y="870271"/>
            <a:ext cx="7242600" cy="1120200"/>
          </a:xfrm>
          <a:prstGeom prst="rect">
            <a:avLst/>
          </a:prstGeom>
          <a:noFill/>
          <a:ln>
            <a:noFill/>
          </a:ln>
        </p:spPr>
        <p:txBody>
          <a:bodyPr anchorCtr="0" anchor="t" bIns="113100" lIns="113100" spcFirstLastPara="1" rIns="113100" wrap="square" tIns="113100">
            <a:no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22" name="Google Shape;22;p8"/>
          <p:cNvSpPr txBox="1"/>
          <p:nvPr>
            <p:ph idx="1" type="body"/>
          </p:nvPr>
        </p:nvSpPr>
        <p:spPr>
          <a:xfrm>
            <a:off x="264945" y="2253729"/>
            <a:ext cx="3399900" cy="6681000"/>
          </a:xfrm>
          <a:prstGeom prst="rect">
            <a:avLst/>
          </a:prstGeom>
          <a:noFill/>
          <a:ln>
            <a:noFill/>
          </a:ln>
        </p:spPr>
        <p:txBody>
          <a:bodyPr anchorCtr="0" anchor="t" bIns="113100" lIns="113100" spcFirstLastPara="1" rIns="113100" wrap="square" tIns="113100">
            <a:noAutofit/>
          </a:bodyPr>
          <a:lstStyle>
            <a:lvl1pPr indent="-336550" lvl="0" marL="457200" algn="l">
              <a:lnSpc>
                <a:spcPct val="115000"/>
              </a:lnSpc>
              <a:spcBef>
                <a:spcPts val="0"/>
              </a:spcBef>
              <a:spcAft>
                <a:spcPts val="0"/>
              </a:spcAft>
              <a:buSzPts val="1700"/>
              <a:buChar char="●"/>
              <a:defRPr sz="1700"/>
            </a:lvl1pPr>
            <a:lvl2pPr indent="-323850" lvl="1" marL="914400" algn="l">
              <a:lnSpc>
                <a:spcPct val="115000"/>
              </a:lnSpc>
              <a:spcBef>
                <a:spcPts val="2000"/>
              </a:spcBef>
              <a:spcAft>
                <a:spcPts val="0"/>
              </a:spcAft>
              <a:buSzPts val="1500"/>
              <a:buChar char="○"/>
              <a:defRPr sz="1500"/>
            </a:lvl2pPr>
            <a:lvl3pPr indent="-323850" lvl="2" marL="1371600" algn="l">
              <a:lnSpc>
                <a:spcPct val="115000"/>
              </a:lnSpc>
              <a:spcBef>
                <a:spcPts val="2000"/>
              </a:spcBef>
              <a:spcAft>
                <a:spcPts val="0"/>
              </a:spcAft>
              <a:buSzPts val="1500"/>
              <a:buChar char="■"/>
              <a:defRPr sz="1500"/>
            </a:lvl3pPr>
            <a:lvl4pPr indent="-323850" lvl="3" marL="1828800" algn="l">
              <a:lnSpc>
                <a:spcPct val="115000"/>
              </a:lnSpc>
              <a:spcBef>
                <a:spcPts val="2000"/>
              </a:spcBef>
              <a:spcAft>
                <a:spcPts val="0"/>
              </a:spcAft>
              <a:buSzPts val="1500"/>
              <a:buChar char="●"/>
              <a:defRPr sz="1500"/>
            </a:lvl4pPr>
            <a:lvl5pPr indent="-323850" lvl="4" marL="2286000" algn="l">
              <a:lnSpc>
                <a:spcPct val="115000"/>
              </a:lnSpc>
              <a:spcBef>
                <a:spcPts val="2000"/>
              </a:spcBef>
              <a:spcAft>
                <a:spcPts val="0"/>
              </a:spcAft>
              <a:buSzPts val="1500"/>
              <a:buChar char="○"/>
              <a:defRPr sz="1500"/>
            </a:lvl5pPr>
            <a:lvl6pPr indent="-323850" lvl="5" marL="2743200" algn="l">
              <a:lnSpc>
                <a:spcPct val="115000"/>
              </a:lnSpc>
              <a:spcBef>
                <a:spcPts val="2000"/>
              </a:spcBef>
              <a:spcAft>
                <a:spcPts val="0"/>
              </a:spcAft>
              <a:buSzPts val="1500"/>
              <a:buChar char="■"/>
              <a:defRPr sz="1500"/>
            </a:lvl6pPr>
            <a:lvl7pPr indent="-323850" lvl="6" marL="3200400" algn="l">
              <a:lnSpc>
                <a:spcPct val="115000"/>
              </a:lnSpc>
              <a:spcBef>
                <a:spcPts val="2000"/>
              </a:spcBef>
              <a:spcAft>
                <a:spcPts val="0"/>
              </a:spcAft>
              <a:buSzPts val="1500"/>
              <a:buChar char="●"/>
              <a:defRPr sz="1500"/>
            </a:lvl7pPr>
            <a:lvl8pPr indent="-323850" lvl="7" marL="3657600" algn="l">
              <a:lnSpc>
                <a:spcPct val="115000"/>
              </a:lnSpc>
              <a:spcBef>
                <a:spcPts val="2000"/>
              </a:spcBef>
              <a:spcAft>
                <a:spcPts val="0"/>
              </a:spcAft>
              <a:buSzPts val="1500"/>
              <a:buChar char="○"/>
              <a:defRPr sz="1500"/>
            </a:lvl8pPr>
            <a:lvl9pPr indent="-323850" lvl="8" marL="4114800" algn="l">
              <a:lnSpc>
                <a:spcPct val="115000"/>
              </a:lnSpc>
              <a:spcBef>
                <a:spcPts val="2000"/>
              </a:spcBef>
              <a:spcAft>
                <a:spcPts val="2000"/>
              </a:spcAft>
              <a:buSzPts val="1500"/>
              <a:buChar char="■"/>
              <a:defRPr sz="1500"/>
            </a:lvl9pPr>
          </a:lstStyle>
          <a:p/>
        </p:txBody>
      </p:sp>
      <p:sp>
        <p:nvSpPr>
          <p:cNvPr id="23" name="Google Shape;23;p8"/>
          <p:cNvSpPr txBox="1"/>
          <p:nvPr>
            <p:ph idx="2" type="body"/>
          </p:nvPr>
        </p:nvSpPr>
        <p:spPr>
          <a:xfrm>
            <a:off x="4107540" y="2253729"/>
            <a:ext cx="3399900" cy="6681000"/>
          </a:xfrm>
          <a:prstGeom prst="rect">
            <a:avLst/>
          </a:prstGeom>
          <a:noFill/>
          <a:ln>
            <a:noFill/>
          </a:ln>
        </p:spPr>
        <p:txBody>
          <a:bodyPr anchorCtr="0" anchor="t" bIns="113100" lIns="113100" spcFirstLastPara="1" rIns="113100" wrap="square" tIns="113100">
            <a:noAutofit/>
          </a:bodyPr>
          <a:lstStyle>
            <a:lvl1pPr indent="-336550" lvl="0" marL="457200" algn="l">
              <a:lnSpc>
                <a:spcPct val="115000"/>
              </a:lnSpc>
              <a:spcBef>
                <a:spcPts val="0"/>
              </a:spcBef>
              <a:spcAft>
                <a:spcPts val="0"/>
              </a:spcAft>
              <a:buSzPts val="1700"/>
              <a:buChar char="●"/>
              <a:defRPr sz="1700"/>
            </a:lvl1pPr>
            <a:lvl2pPr indent="-323850" lvl="1" marL="914400" algn="l">
              <a:lnSpc>
                <a:spcPct val="115000"/>
              </a:lnSpc>
              <a:spcBef>
                <a:spcPts val="2000"/>
              </a:spcBef>
              <a:spcAft>
                <a:spcPts val="0"/>
              </a:spcAft>
              <a:buSzPts val="1500"/>
              <a:buChar char="○"/>
              <a:defRPr sz="1500"/>
            </a:lvl2pPr>
            <a:lvl3pPr indent="-323850" lvl="2" marL="1371600" algn="l">
              <a:lnSpc>
                <a:spcPct val="115000"/>
              </a:lnSpc>
              <a:spcBef>
                <a:spcPts val="2000"/>
              </a:spcBef>
              <a:spcAft>
                <a:spcPts val="0"/>
              </a:spcAft>
              <a:buSzPts val="1500"/>
              <a:buChar char="■"/>
              <a:defRPr sz="1500"/>
            </a:lvl3pPr>
            <a:lvl4pPr indent="-323850" lvl="3" marL="1828800" algn="l">
              <a:lnSpc>
                <a:spcPct val="115000"/>
              </a:lnSpc>
              <a:spcBef>
                <a:spcPts val="2000"/>
              </a:spcBef>
              <a:spcAft>
                <a:spcPts val="0"/>
              </a:spcAft>
              <a:buSzPts val="1500"/>
              <a:buChar char="●"/>
              <a:defRPr sz="1500"/>
            </a:lvl4pPr>
            <a:lvl5pPr indent="-323850" lvl="4" marL="2286000" algn="l">
              <a:lnSpc>
                <a:spcPct val="115000"/>
              </a:lnSpc>
              <a:spcBef>
                <a:spcPts val="2000"/>
              </a:spcBef>
              <a:spcAft>
                <a:spcPts val="0"/>
              </a:spcAft>
              <a:buSzPts val="1500"/>
              <a:buChar char="○"/>
              <a:defRPr sz="1500"/>
            </a:lvl5pPr>
            <a:lvl6pPr indent="-323850" lvl="5" marL="2743200" algn="l">
              <a:lnSpc>
                <a:spcPct val="115000"/>
              </a:lnSpc>
              <a:spcBef>
                <a:spcPts val="2000"/>
              </a:spcBef>
              <a:spcAft>
                <a:spcPts val="0"/>
              </a:spcAft>
              <a:buSzPts val="1500"/>
              <a:buChar char="■"/>
              <a:defRPr sz="1500"/>
            </a:lvl6pPr>
            <a:lvl7pPr indent="-323850" lvl="6" marL="3200400" algn="l">
              <a:lnSpc>
                <a:spcPct val="115000"/>
              </a:lnSpc>
              <a:spcBef>
                <a:spcPts val="2000"/>
              </a:spcBef>
              <a:spcAft>
                <a:spcPts val="0"/>
              </a:spcAft>
              <a:buSzPts val="1500"/>
              <a:buChar char="●"/>
              <a:defRPr sz="1500"/>
            </a:lvl7pPr>
            <a:lvl8pPr indent="-323850" lvl="7" marL="3657600" algn="l">
              <a:lnSpc>
                <a:spcPct val="115000"/>
              </a:lnSpc>
              <a:spcBef>
                <a:spcPts val="2000"/>
              </a:spcBef>
              <a:spcAft>
                <a:spcPts val="0"/>
              </a:spcAft>
              <a:buSzPts val="1500"/>
              <a:buChar char="○"/>
              <a:defRPr sz="1500"/>
            </a:lvl8pPr>
            <a:lvl9pPr indent="-323850" lvl="8" marL="4114800" algn="l">
              <a:lnSpc>
                <a:spcPct val="115000"/>
              </a:lnSpc>
              <a:spcBef>
                <a:spcPts val="2000"/>
              </a:spcBef>
              <a:spcAft>
                <a:spcPts val="2000"/>
              </a:spcAft>
              <a:buSzPts val="1500"/>
              <a:buChar char="■"/>
              <a:defRPr sz="1500"/>
            </a:lvl9pPr>
          </a:lstStyle>
          <a:p/>
        </p:txBody>
      </p:sp>
      <p:sp>
        <p:nvSpPr>
          <p:cNvPr id="24" name="Google Shape;24;p8"/>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9"/>
          <p:cNvSpPr txBox="1"/>
          <p:nvPr>
            <p:ph type="title"/>
          </p:nvPr>
        </p:nvSpPr>
        <p:spPr>
          <a:xfrm>
            <a:off x="264945" y="870271"/>
            <a:ext cx="7242600" cy="1120200"/>
          </a:xfrm>
          <a:prstGeom prst="rect">
            <a:avLst/>
          </a:prstGeom>
          <a:noFill/>
          <a:ln>
            <a:noFill/>
          </a:ln>
        </p:spPr>
        <p:txBody>
          <a:bodyPr anchorCtr="0" anchor="t" bIns="113100" lIns="113100" spcFirstLastPara="1" rIns="113100" wrap="square" tIns="113100">
            <a:no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p:txBody>
      </p:sp>
      <p:sp>
        <p:nvSpPr>
          <p:cNvPr id="27" name="Google Shape;27;p9"/>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0"/>
          <p:cNvSpPr txBox="1"/>
          <p:nvPr>
            <p:ph type="title"/>
          </p:nvPr>
        </p:nvSpPr>
        <p:spPr>
          <a:xfrm>
            <a:off x="264945" y="1086507"/>
            <a:ext cx="2386800" cy="1477500"/>
          </a:xfrm>
          <a:prstGeom prst="rect">
            <a:avLst/>
          </a:prstGeom>
          <a:noFill/>
          <a:ln>
            <a:noFill/>
          </a:ln>
        </p:spPr>
        <p:txBody>
          <a:bodyPr anchorCtr="0" anchor="b" bIns="113100" lIns="113100" spcFirstLastPara="1" rIns="113100" wrap="square" tIns="113100">
            <a:no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30" name="Google Shape;30;p10"/>
          <p:cNvSpPr txBox="1"/>
          <p:nvPr>
            <p:ph idx="1" type="body"/>
          </p:nvPr>
        </p:nvSpPr>
        <p:spPr>
          <a:xfrm>
            <a:off x="264945" y="2717440"/>
            <a:ext cx="2386800" cy="6217500"/>
          </a:xfrm>
          <a:prstGeom prst="rect">
            <a:avLst/>
          </a:prstGeom>
          <a:noFill/>
          <a:ln>
            <a:noFill/>
          </a:ln>
        </p:spPr>
        <p:txBody>
          <a:bodyPr anchorCtr="0" anchor="t" bIns="113100" lIns="113100" spcFirstLastPara="1" rIns="113100" wrap="square" tIns="113100">
            <a:noAutofit/>
          </a:bodyPr>
          <a:lstStyle>
            <a:lvl1pPr indent="-323850" lvl="0" marL="457200" algn="l">
              <a:lnSpc>
                <a:spcPct val="115000"/>
              </a:lnSpc>
              <a:spcBef>
                <a:spcPts val="0"/>
              </a:spcBef>
              <a:spcAft>
                <a:spcPts val="0"/>
              </a:spcAft>
              <a:buSzPts val="1500"/>
              <a:buChar char="●"/>
              <a:defRPr sz="1500"/>
            </a:lvl1pPr>
            <a:lvl2pPr indent="-323850" lvl="1" marL="914400" algn="l">
              <a:lnSpc>
                <a:spcPct val="115000"/>
              </a:lnSpc>
              <a:spcBef>
                <a:spcPts val="2000"/>
              </a:spcBef>
              <a:spcAft>
                <a:spcPts val="0"/>
              </a:spcAft>
              <a:buSzPts val="1500"/>
              <a:buChar char="○"/>
              <a:defRPr sz="1500"/>
            </a:lvl2pPr>
            <a:lvl3pPr indent="-323850" lvl="2" marL="1371600" algn="l">
              <a:lnSpc>
                <a:spcPct val="115000"/>
              </a:lnSpc>
              <a:spcBef>
                <a:spcPts val="2000"/>
              </a:spcBef>
              <a:spcAft>
                <a:spcPts val="0"/>
              </a:spcAft>
              <a:buSzPts val="1500"/>
              <a:buChar char="■"/>
              <a:defRPr sz="1500"/>
            </a:lvl3pPr>
            <a:lvl4pPr indent="-323850" lvl="3" marL="1828800" algn="l">
              <a:lnSpc>
                <a:spcPct val="115000"/>
              </a:lnSpc>
              <a:spcBef>
                <a:spcPts val="2000"/>
              </a:spcBef>
              <a:spcAft>
                <a:spcPts val="0"/>
              </a:spcAft>
              <a:buSzPts val="1500"/>
              <a:buChar char="●"/>
              <a:defRPr sz="1500"/>
            </a:lvl4pPr>
            <a:lvl5pPr indent="-323850" lvl="4" marL="2286000" algn="l">
              <a:lnSpc>
                <a:spcPct val="115000"/>
              </a:lnSpc>
              <a:spcBef>
                <a:spcPts val="2000"/>
              </a:spcBef>
              <a:spcAft>
                <a:spcPts val="0"/>
              </a:spcAft>
              <a:buSzPts val="1500"/>
              <a:buChar char="○"/>
              <a:defRPr sz="1500"/>
            </a:lvl5pPr>
            <a:lvl6pPr indent="-323850" lvl="5" marL="2743200" algn="l">
              <a:lnSpc>
                <a:spcPct val="115000"/>
              </a:lnSpc>
              <a:spcBef>
                <a:spcPts val="2000"/>
              </a:spcBef>
              <a:spcAft>
                <a:spcPts val="0"/>
              </a:spcAft>
              <a:buSzPts val="1500"/>
              <a:buChar char="■"/>
              <a:defRPr sz="1500"/>
            </a:lvl6pPr>
            <a:lvl7pPr indent="-323850" lvl="6" marL="3200400" algn="l">
              <a:lnSpc>
                <a:spcPct val="115000"/>
              </a:lnSpc>
              <a:spcBef>
                <a:spcPts val="2000"/>
              </a:spcBef>
              <a:spcAft>
                <a:spcPts val="0"/>
              </a:spcAft>
              <a:buSzPts val="1500"/>
              <a:buChar char="●"/>
              <a:defRPr sz="1500"/>
            </a:lvl7pPr>
            <a:lvl8pPr indent="-323850" lvl="7" marL="3657600" algn="l">
              <a:lnSpc>
                <a:spcPct val="115000"/>
              </a:lnSpc>
              <a:spcBef>
                <a:spcPts val="2000"/>
              </a:spcBef>
              <a:spcAft>
                <a:spcPts val="0"/>
              </a:spcAft>
              <a:buSzPts val="1500"/>
              <a:buChar char="○"/>
              <a:defRPr sz="1500"/>
            </a:lvl8pPr>
            <a:lvl9pPr indent="-323850" lvl="8" marL="4114800" algn="l">
              <a:lnSpc>
                <a:spcPct val="115000"/>
              </a:lnSpc>
              <a:spcBef>
                <a:spcPts val="2000"/>
              </a:spcBef>
              <a:spcAft>
                <a:spcPts val="2000"/>
              </a:spcAft>
              <a:buSzPts val="1500"/>
              <a:buChar char="■"/>
              <a:defRPr sz="1500"/>
            </a:lvl9pPr>
          </a:lstStyle>
          <a:p/>
        </p:txBody>
      </p:sp>
      <p:sp>
        <p:nvSpPr>
          <p:cNvPr id="31" name="Google Shape;31;p10"/>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1"/>
          <p:cNvSpPr txBox="1"/>
          <p:nvPr>
            <p:ph type="title"/>
          </p:nvPr>
        </p:nvSpPr>
        <p:spPr>
          <a:xfrm>
            <a:off x="416713" y="880293"/>
            <a:ext cx="5412600" cy="8000100"/>
          </a:xfrm>
          <a:prstGeom prst="rect">
            <a:avLst/>
          </a:prstGeom>
          <a:noFill/>
          <a:ln>
            <a:noFill/>
          </a:ln>
        </p:spPr>
        <p:txBody>
          <a:bodyPr anchorCtr="0" anchor="ctr" bIns="113100" lIns="113100" spcFirstLastPara="1" rIns="113100" wrap="square" tIns="113100">
            <a:noAutofit/>
          </a:bodyPr>
          <a:lstStyle>
            <a:lvl1pPr lvl="0" algn="l">
              <a:lnSpc>
                <a:spcPct val="100000"/>
              </a:lnSpc>
              <a:spcBef>
                <a:spcPts val="0"/>
              </a:spcBef>
              <a:spcAft>
                <a:spcPts val="0"/>
              </a:spcAft>
              <a:buSzPts val="5900"/>
              <a:buNone/>
              <a:defRPr sz="5900"/>
            </a:lvl1pPr>
            <a:lvl2pPr lvl="1" algn="l">
              <a:lnSpc>
                <a:spcPct val="100000"/>
              </a:lnSpc>
              <a:spcBef>
                <a:spcPts val="0"/>
              </a:spcBef>
              <a:spcAft>
                <a:spcPts val="0"/>
              </a:spcAft>
              <a:buSzPts val="5900"/>
              <a:buNone/>
              <a:defRPr sz="5900"/>
            </a:lvl2pPr>
            <a:lvl3pPr lvl="2" algn="l">
              <a:lnSpc>
                <a:spcPct val="100000"/>
              </a:lnSpc>
              <a:spcBef>
                <a:spcPts val="0"/>
              </a:spcBef>
              <a:spcAft>
                <a:spcPts val="0"/>
              </a:spcAft>
              <a:buSzPts val="5900"/>
              <a:buNone/>
              <a:defRPr sz="5900"/>
            </a:lvl3pPr>
            <a:lvl4pPr lvl="3" algn="l">
              <a:lnSpc>
                <a:spcPct val="100000"/>
              </a:lnSpc>
              <a:spcBef>
                <a:spcPts val="0"/>
              </a:spcBef>
              <a:spcAft>
                <a:spcPts val="0"/>
              </a:spcAft>
              <a:buSzPts val="5900"/>
              <a:buNone/>
              <a:defRPr sz="5900"/>
            </a:lvl4pPr>
            <a:lvl5pPr lvl="4" algn="l">
              <a:lnSpc>
                <a:spcPct val="100000"/>
              </a:lnSpc>
              <a:spcBef>
                <a:spcPts val="0"/>
              </a:spcBef>
              <a:spcAft>
                <a:spcPts val="0"/>
              </a:spcAft>
              <a:buSzPts val="5900"/>
              <a:buNone/>
              <a:defRPr sz="5900"/>
            </a:lvl5pPr>
            <a:lvl6pPr lvl="5" algn="l">
              <a:lnSpc>
                <a:spcPct val="100000"/>
              </a:lnSpc>
              <a:spcBef>
                <a:spcPts val="0"/>
              </a:spcBef>
              <a:spcAft>
                <a:spcPts val="0"/>
              </a:spcAft>
              <a:buSzPts val="5900"/>
              <a:buNone/>
              <a:defRPr sz="5900"/>
            </a:lvl6pPr>
            <a:lvl7pPr lvl="6" algn="l">
              <a:lnSpc>
                <a:spcPct val="100000"/>
              </a:lnSpc>
              <a:spcBef>
                <a:spcPts val="0"/>
              </a:spcBef>
              <a:spcAft>
                <a:spcPts val="0"/>
              </a:spcAft>
              <a:buSzPts val="5900"/>
              <a:buNone/>
              <a:defRPr sz="5900"/>
            </a:lvl7pPr>
            <a:lvl8pPr lvl="7" algn="l">
              <a:lnSpc>
                <a:spcPct val="100000"/>
              </a:lnSpc>
              <a:spcBef>
                <a:spcPts val="0"/>
              </a:spcBef>
              <a:spcAft>
                <a:spcPts val="0"/>
              </a:spcAft>
              <a:buSzPts val="5900"/>
              <a:buNone/>
              <a:defRPr sz="5900"/>
            </a:lvl8pPr>
            <a:lvl9pPr lvl="8" algn="l">
              <a:lnSpc>
                <a:spcPct val="100000"/>
              </a:lnSpc>
              <a:spcBef>
                <a:spcPts val="0"/>
              </a:spcBef>
              <a:spcAft>
                <a:spcPts val="0"/>
              </a:spcAft>
              <a:buSzPts val="5900"/>
              <a:buNone/>
              <a:defRPr sz="5900"/>
            </a:lvl9pPr>
          </a:lstStyle>
          <a:p/>
        </p:txBody>
      </p:sp>
      <p:sp>
        <p:nvSpPr>
          <p:cNvPr id="34" name="Google Shape;34;p11"/>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2"/>
          <p:cNvSpPr/>
          <p:nvPr/>
        </p:nvSpPr>
        <p:spPr>
          <a:xfrm>
            <a:off x="3886200" y="-244"/>
            <a:ext cx="3886200" cy="10058400"/>
          </a:xfrm>
          <a:prstGeom prst="rect">
            <a:avLst/>
          </a:prstGeom>
          <a:solidFill>
            <a:schemeClr val="lt2"/>
          </a:solidFill>
          <a:ln>
            <a:noFill/>
          </a:ln>
        </p:spPr>
        <p:txBody>
          <a:bodyPr anchorCtr="0" anchor="ctr" bIns="113100" lIns="113100" spcFirstLastPara="1" rIns="113100" wrap="square" tIns="1131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2"/>
          <p:cNvSpPr txBox="1"/>
          <p:nvPr>
            <p:ph type="title"/>
          </p:nvPr>
        </p:nvSpPr>
        <p:spPr>
          <a:xfrm>
            <a:off x="225675" y="2411542"/>
            <a:ext cx="3438300" cy="2898600"/>
          </a:xfrm>
          <a:prstGeom prst="rect">
            <a:avLst/>
          </a:prstGeom>
          <a:noFill/>
          <a:ln>
            <a:noFill/>
          </a:ln>
        </p:spPr>
        <p:txBody>
          <a:bodyPr anchorCtr="0" anchor="b" bIns="113100" lIns="113100" spcFirstLastPara="1" rIns="113100" wrap="square" tIns="11310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38" name="Google Shape;38;p12"/>
          <p:cNvSpPr txBox="1"/>
          <p:nvPr>
            <p:ph idx="1" type="subTitle"/>
          </p:nvPr>
        </p:nvSpPr>
        <p:spPr>
          <a:xfrm>
            <a:off x="225675" y="5481569"/>
            <a:ext cx="3438300" cy="2415300"/>
          </a:xfrm>
          <a:prstGeom prst="rect">
            <a:avLst/>
          </a:prstGeom>
          <a:noFill/>
          <a:ln>
            <a:noFill/>
          </a:ln>
        </p:spPr>
        <p:txBody>
          <a:bodyPr anchorCtr="0" anchor="t" bIns="113100" lIns="113100" spcFirstLastPara="1" rIns="113100" wrap="square" tIns="11310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12"/>
          <p:cNvSpPr txBox="1"/>
          <p:nvPr>
            <p:ph idx="2" type="body"/>
          </p:nvPr>
        </p:nvSpPr>
        <p:spPr>
          <a:xfrm>
            <a:off x="4198575" y="1415969"/>
            <a:ext cx="3261600" cy="7225800"/>
          </a:xfrm>
          <a:prstGeom prst="rect">
            <a:avLst/>
          </a:prstGeom>
          <a:noFill/>
          <a:ln>
            <a:noFill/>
          </a:ln>
        </p:spPr>
        <p:txBody>
          <a:bodyPr anchorCtr="0" anchor="ctr" bIns="113100" lIns="113100" spcFirstLastPara="1" rIns="113100" wrap="square" tIns="113100">
            <a:noAutofit/>
          </a:bodyPr>
          <a:lstStyle>
            <a:lvl1pPr indent="-368300" lvl="0" marL="457200" algn="l">
              <a:lnSpc>
                <a:spcPct val="115000"/>
              </a:lnSpc>
              <a:spcBef>
                <a:spcPts val="0"/>
              </a:spcBef>
              <a:spcAft>
                <a:spcPts val="0"/>
              </a:spcAft>
              <a:buSzPts val="2200"/>
              <a:buChar char="●"/>
              <a:defRPr/>
            </a:lvl1pPr>
            <a:lvl2pPr indent="-336550" lvl="1" marL="914400" algn="l">
              <a:lnSpc>
                <a:spcPct val="115000"/>
              </a:lnSpc>
              <a:spcBef>
                <a:spcPts val="2000"/>
              </a:spcBef>
              <a:spcAft>
                <a:spcPts val="0"/>
              </a:spcAft>
              <a:buSzPts val="1700"/>
              <a:buChar char="○"/>
              <a:defRPr/>
            </a:lvl2pPr>
            <a:lvl3pPr indent="-336550" lvl="2" marL="1371600" algn="l">
              <a:lnSpc>
                <a:spcPct val="115000"/>
              </a:lnSpc>
              <a:spcBef>
                <a:spcPts val="2000"/>
              </a:spcBef>
              <a:spcAft>
                <a:spcPts val="0"/>
              </a:spcAft>
              <a:buSzPts val="1700"/>
              <a:buChar char="■"/>
              <a:defRPr/>
            </a:lvl3pPr>
            <a:lvl4pPr indent="-336550" lvl="3" marL="1828800" algn="l">
              <a:lnSpc>
                <a:spcPct val="115000"/>
              </a:lnSpc>
              <a:spcBef>
                <a:spcPts val="2000"/>
              </a:spcBef>
              <a:spcAft>
                <a:spcPts val="0"/>
              </a:spcAft>
              <a:buSzPts val="1700"/>
              <a:buChar char="●"/>
              <a:defRPr/>
            </a:lvl4pPr>
            <a:lvl5pPr indent="-336550" lvl="4" marL="2286000" algn="l">
              <a:lnSpc>
                <a:spcPct val="115000"/>
              </a:lnSpc>
              <a:spcBef>
                <a:spcPts val="2000"/>
              </a:spcBef>
              <a:spcAft>
                <a:spcPts val="0"/>
              </a:spcAft>
              <a:buSzPts val="1700"/>
              <a:buChar char="○"/>
              <a:defRPr/>
            </a:lvl5pPr>
            <a:lvl6pPr indent="-336550" lvl="5" marL="2743200" algn="l">
              <a:lnSpc>
                <a:spcPct val="115000"/>
              </a:lnSpc>
              <a:spcBef>
                <a:spcPts val="2000"/>
              </a:spcBef>
              <a:spcAft>
                <a:spcPts val="0"/>
              </a:spcAft>
              <a:buSzPts val="1700"/>
              <a:buChar char="■"/>
              <a:defRPr/>
            </a:lvl6pPr>
            <a:lvl7pPr indent="-336550" lvl="6" marL="3200400" algn="l">
              <a:lnSpc>
                <a:spcPct val="115000"/>
              </a:lnSpc>
              <a:spcBef>
                <a:spcPts val="2000"/>
              </a:spcBef>
              <a:spcAft>
                <a:spcPts val="0"/>
              </a:spcAft>
              <a:buSzPts val="1700"/>
              <a:buChar char="●"/>
              <a:defRPr/>
            </a:lvl7pPr>
            <a:lvl8pPr indent="-336550" lvl="7" marL="3657600" algn="l">
              <a:lnSpc>
                <a:spcPct val="115000"/>
              </a:lnSpc>
              <a:spcBef>
                <a:spcPts val="2000"/>
              </a:spcBef>
              <a:spcAft>
                <a:spcPts val="0"/>
              </a:spcAft>
              <a:buSzPts val="1700"/>
              <a:buChar char="○"/>
              <a:defRPr/>
            </a:lvl8pPr>
            <a:lvl9pPr indent="-336550" lvl="8" marL="4114800" algn="l">
              <a:lnSpc>
                <a:spcPct val="115000"/>
              </a:lnSpc>
              <a:spcBef>
                <a:spcPts val="2000"/>
              </a:spcBef>
              <a:spcAft>
                <a:spcPts val="2000"/>
              </a:spcAft>
              <a:buSzPts val="1700"/>
              <a:buChar char="■"/>
              <a:defRPr/>
            </a:lvl9pPr>
          </a:lstStyle>
          <a:p/>
        </p:txBody>
      </p:sp>
      <p:sp>
        <p:nvSpPr>
          <p:cNvPr id="40" name="Google Shape;40;p12"/>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3"/>
          <p:cNvSpPr txBox="1"/>
          <p:nvPr>
            <p:ph idx="1" type="body"/>
          </p:nvPr>
        </p:nvSpPr>
        <p:spPr>
          <a:xfrm>
            <a:off x="264945" y="8273124"/>
            <a:ext cx="5099100" cy="1183200"/>
          </a:xfrm>
          <a:prstGeom prst="rect">
            <a:avLst/>
          </a:prstGeom>
          <a:noFill/>
          <a:ln>
            <a:noFill/>
          </a:ln>
        </p:spPr>
        <p:txBody>
          <a:bodyPr anchorCtr="0" anchor="ctr" bIns="113100" lIns="113100" spcFirstLastPara="1" rIns="113100" wrap="square" tIns="113100">
            <a:noAutofit/>
          </a:bodyPr>
          <a:lstStyle>
            <a:lvl1pPr indent="-228600" lvl="0" marL="457200" algn="l">
              <a:lnSpc>
                <a:spcPct val="100000"/>
              </a:lnSpc>
              <a:spcBef>
                <a:spcPts val="0"/>
              </a:spcBef>
              <a:spcAft>
                <a:spcPts val="0"/>
              </a:spcAft>
              <a:buSzPts val="2200"/>
              <a:buNone/>
              <a:defRPr/>
            </a:lvl1pPr>
          </a:lstStyle>
          <a:p/>
        </p:txBody>
      </p:sp>
      <p:sp>
        <p:nvSpPr>
          <p:cNvPr id="43" name="Google Shape;43;p13"/>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264945" y="870271"/>
            <a:ext cx="7242600" cy="1120200"/>
          </a:xfrm>
          <a:prstGeom prst="rect">
            <a:avLst/>
          </a:prstGeom>
          <a:noFill/>
          <a:ln>
            <a:noFill/>
          </a:ln>
        </p:spPr>
        <p:txBody>
          <a:bodyPr anchorCtr="0" anchor="t" bIns="113100" lIns="113100" spcFirstLastPara="1" rIns="113100" wrap="square" tIns="113100">
            <a:noAutofit/>
          </a:bodyPr>
          <a:lstStyle>
            <a:lvl1pPr lvl="0"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500"/>
              <a:buFont typeface="Arial"/>
              <a:buNone/>
              <a:defRPr b="0" i="0" sz="3500" u="none" cap="none" strike="noStrike">
                <a:solidFill>
                  <a:schemeClr val="dk1"/>
                </a:solidFill>
                <a:latin typeface="Arial"/>
                <a:ea typeface="Arial"/>
                <a:cs typeface="Arial"/>
                <a:sym typeface="Arial"/>
              </a:defRPr>
            </a:lvl9pPr>
          </a:lstStyle>
          <a:p/>
        </p:txBody>
      </p:sp>
      <p:sp>
        <p:nvSpPr>
          <p:cNvPr id="7" name="Google Shape;7;p4"/>
          <p:cNvSpPr txBox="1"/>
          <p:nvPr>
            <p:ph idx="1" type="body"/>
          </p:nvPr>
        </p:nvSpPr>
        <p:spPr>
          <a:xfrm>
            <a:off x="264945" y="2253729"/>
            <a:ext cx="7242600" cy="6681000"/>
          </a:xfrm>
          <a:prstGeom prst="rect">
            <a:avLst/>
          </a:prstGeom>
          <a:noFill/>
          <a:ln>
            <a:noFill/>
          </a:ln>
        </p:spPr>
        <p:txBody>
          <a:bodyPr anchorCtr="0" anchor="t" bIns="113100" lIns="113100" spcFirstLastPara="1" rIns="113100" wrap="square" tIns="113100">
            <a:noAutofit/>
          </a:bodyPr>
          <a:lstStyle>
            <a:lvl1pPr indent="-368300" lvl="0" marL="457200" marR="0" rtl="0" algn="l">
              <a:lnSpc>
                <a:spcPct val="115000"/>
              </a:lnSpc>
              <a:spcBef>
                <a:spcPts val="0"/>
              </a:spcBef>
              <a:spcAft>
                <a:spcPts val="0"/>
              </a:spcAft>
              <a:buClr>
                <a:schemeClr val="dk2"/>
              </a:buClr>
              <a:buSzPts val="2200"/>
              <a:buFont typeface="Arial"/>
              <a:buChar char="●"/>
              <a:defRPr b="0" i="0" sz="2200" u="none" cap="none" strike="noStrike">
                <a:solidFill>
                  <a:schemeClr val="dk2"/>
                </a:solidFill>
                <a:latin typeface="Arial"/>
                <a:ea typeface="Arial"/>
                <a:cs typeface="Arial"/>
                <a:sym typeface="Arial"/>
              </a:defRPr>
            </a:lvl1pPr>
            <a:lvl2pPr indent="-336550" lvl="1" marL="914400" marR="0" rtl="0" algn="l">
              <a:lnSpc>
                <a:spcPct val="115000"/>
              </a:lnSpc>
              <a:spcBef>
                <a:spcPts val="200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2pPr>
            <a:lvl3pPr indent="-336550" lvl="2" marL="1371600" marR="0" rtl="0" algn="l">
              <a:lnSpc>
                <a:spcPct val="115000"/>
              </a:lnSpc>
              <a:spcBef>
                <a:spcPts val="200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3pPr>
            <a:lvl4pPr indent="-336550" lvl="3" marL="1828800" marR="0" rtl="0" algn="l">
              <a:lnSpc>
                <a:spcPct val="115000"/>
              </a:lnSpc>
              <a:spcBef>
                <a:spcPts val="200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4pPr>
            <a:lvl5pPr indent="-336550" lvl="4" marL="2286000" marR="0" rtl="0" algn="l">
              <a:lnSpc>
                <a:spcPct val="115000"/>
              </a:lnSpc>
              <a:spcBef>
                <a:spcPts val="200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5pPr>
            <a:lvl6pPr indent="-336550" lvl="5" marL="2743200" marR="0" rtl="0" algn="l">
              <a:lnSpc>
                <a:spcPct val="115000"/>
              </a:lnSpc>
              <a:spcBef>
                <a:spcPts val="200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6pPr>
            <a:lvl7pPr indent="-336550" lvl="6" marL="3200400" marR="0" rtl="0" algn="l">
              <a:lnSpc>
                <a:spcPct val="115000"/>
              </a:lnSpc>
              <a:spcBef>
                <a:spcPts val="200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7pPr>
            <a:lvl8pPr indent="-336550" lvl="7" marL="3657600" marR="0" rtl="0" algn="l">
              <a:lnSpc>
                <a:spcPct val="115000"/>
              </a:lnSpc>
              <a:spcBef>
                <a:spcPts val="2000"/>
              </a:spcBef>
              <a:spcAft>
                <a:spcPts val="0"/>
              </a:spcAft>
              <a:buClr>
                <a:schemeClr val="dk2"/>
              </a:buClr>
              <a:buSzPts val="1700"/>
              <a:buFont typeface="Arial"/>
              <a:buChar char="○"/>
              <a:defRPr b="0" i="0" sz="1700" u="none" cap="none" strike="noStrike">
                <a:solidFill>
                  <a:schemeClr val="dk2"/>
                </a:solidFill>
                <a:latin typeface="Arial"/>
                <a:ea typeface="Arial"/>
                <a:cs typeface="Arial"/>
                <a:sym typeface="Arial"/>
              </a:defRPr>
            </a:lvl8pPr>
            <a:lvl9pPr indent="-336550" lvl="8" marL="4114800" marR="0" rtl="0" algn="l">
              <a:lnSpc>
                <a:spcPct val="115000"/>
              </a:lnSpc>
              <a:spcBef>
                <a:spcPts val="2000"/>
              </a:spcBef>
              <a:spcAft>
                <a:spcPts val="2000"/>
              </a:spcAft>
              <a:buClr>
                <a:schemeClr val="dk2"/>
              </a:buClr>
              <a:buSzPts val="1700"/>
              <a:buFont typeface="Arial"/>
              <a:buChar char="■"/>
              <a:defRPr b="0" i="0" sz="1700" u="none" cap="none" strike="noStrike">
                <a:solidFill>
                  <a:schemeClr val="dk2"/>
                </a:solidFill>
                <a:latin typeface="Arial"/>
                <a:ea typeface="Arial"/>
                <a:cs typeface="Arial"/>
                <a:sym typeface="Arial"/>
              </a:defRPr>
            </a:lvl9pPr>
          </a:lstStyle>
          <a:p/>
        </p:txBody>
      </p:sp>
      <p:sp>
        <p:nvSpPr>
          <p:cNvPr id="8" name="Google Shape;8;p4"/>
          <p:cNvSpPr txBox="1"/>
          <p:nvPr>
            <p:ph idx="12" type="sldNum"/>
          </p:nvPr>
        </p:nvSpPr>
        <p:spPr>
          <a:xfrm>
            <a:off x="7201589" y="9119180"/>
            <a:ext cx="466500" cy="769800"/>
          </a:xfrm>
          <a:prstGeom prst="rect">
            <a:avLst/>
          </a:prstGeom>
          <a:noFill/>
          <a:ln>
            <a:noFill/>
          </a:ln>
        </p:spPr>
        <p:txBody>
          <a:bodyPr anchorCtr="0" anchor="ctr" bIns="113100" lIns="113100" spcFirstLastPara="1" rIns="113100" wrap="square" tIns="1131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nvSpPr>
        <p:spPr>
          <a:xfrm>
            <a:off x="3590575" y="3899850"/>
            <a:ext cx="3767100" cy="1358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1" i="0" lang="en" sz="1800" u="none" cap="none" strike="noStrike">
                <a:solidFill>
                  <a:srgbClr val="333333"/>
                </a:solidFill>
                <a:latin typeface="Lato"/>
                <a:ea typeface="Lato"/>
                <a:cs typeface="Lato"/>
                <a:sym typeface="Lato"/>
              </a:rPr>
              <a:t>In t</a:t>
            </a:r>
            <a:r>
              <a:rPr b="1" lang="en" sz="1800">
                <a:solidFill>
                  <a:srgbClr val="333333"/>
                </a:solidFill>
                <a:latin typeface="Lato"/>
                <a:ea typeface="Lato"/>
                <a:cs typeface="Lato"/>
                <a:sym typeface="Lato"/>
              </a:rPr>
              <a:t>oday’s world</a:t>
            </a:r>
            <a:r>
              <a:rPr b="1" i="0" lang="en" sz="1800" u="none" cap="none" strike="noStrike">
                <a:solidFill>
                  <a:srgbClr val="333333"/>
                </a:solidFill>
                <a:latin typeface="Lato"/>
                <a:ea typeface="Lato"/>
                <a:cs typeface="Lato"/>
                <a:sym typeface="Lato"/>
              </a:rPr>
              <a:t>, life skills education  has never been more important </a:t>
            </a:r>
            <a:r>
              <a:rPr b="1" lang="en" sz="1800">
                <a:solidFill>
                  <a:srgbClr val="333333"/>
                </a:solidFill>
                <a:latin typeface="Lato"/>
                <a:ea typeface="Lato"/>
                <a:cs typeface="Lato"/>
                <a:sym typeface="Lato"/>
              </a:rPr>
              <a:t>for students</a:t>
            </a:r>
            <a:r>
              <a:rPr b="1" i="0" lang="en" sz="1800" u="none" cap="none" strike="noStrike">
                <a:solidFill>
                  <a:srgbClr val="333333"/>
                </a:solidFill>
                <a:latin typeface="Lato"/>
                <a:ea typeface="Lato"/>
                <a:cs typeface="Lato"/>
                <a:sym typeface="Lato"/>
              </a:rPr>
              <a:t>. </a:t>
            </a:r>
            <a:endParaRPr b="1" i="0" sz="1300" u="none" cap="none" strike="noStrike">
              <a:solidFill>
                <a:srgbClr val="333333"/>
              </a:solidFill>
              <a:latin typeface="Lato"/>
              <a:ea typeface="Lato"/>
              <a:cs typeface="Lato"/>
              <a:sym typeface="Lato"/>
            </a:endParaRPr>
          </a:p>
          <a:p>
            <a:pPr indent="0" lvl="0" marL="0" marR="0" rtl="0" algn="l">
              <a:lnSpc>
                <a:spcPct val="115000"/>
              </a:lnSpc>
              <a:spcBef>
                <a:spcPts val="1200"/>
              </a:spcBef>
              <a:spcAft>
                <a:spcPts val="0"/>
              </a:spcAft>
              <a:buClr>
                <a:srgbClr val="000000"/>
              </a:buClr>
              <a:buSzPts val="1300"/>
              <a:buFont typeface="Arial"/>
              <a:buNone/>
            </a:pPr>
            <a:r>
              <a:rPr b="0" i="0" lang="en" sz="1300" u="none" cap="none" strike="noStrike">
                <a:solidFill>
                  <a:srgbClr val="3E4646"/>
                </a:solidFill>
                <a:latin typeface="Lato"/>
                <a:ea typeface="Lato"/>
                <a:cs typeface="Lato"/>
                <a:sym typeface="Lato"/>
              </a:rPr>
              <a:t>During the 2021-202</a:t>
            </a:r>
            <a:r>
              <a:rPr lang="en" sz="1300">
                <a:solidFill>
                  <a:srgbClr val="3E4646"/>
                </a:solidFill>
                <a:latin typeface="Lato"/>
                <a:ea typeface="Lato"/>
                <a:cs typeface="Lato"/>
                <a:sym typeface="Lato"/>
              </a:rPr>
              <a:t>2</a:t>
            </a:r>
            <a:r>
              <a:rPr b="0" i="0" lang="en" sz="1300" u="none" cap="none" strike="noStrike">
                <a:solidFill>
                  <a:srgbClr val="3E4646"/>
                </a:solidFill>
                <a:latin typeface="Lato"/>
                <a:ea typeface="Lato"/>
                <a:cs typeface="Lato"/>
                <a:sym typeface="Lato"/>
              </a:rPr>
              <a:t> school year, </a:t>
            </a:r>
            <a:r>
              <a:rPr lang="en" sz="1300">
                <a:solidFill>
                  <a:srgbClr val="3E4646"/>
                </a:solidFill>
                <a:latin typeface="Lato"/>
                <a:ea typeface="Lato"/>
                <a:cs typeface="Lato"/>
                <a:sym typeface="Lato"/>
              </a:rPr>
              <a:t>students, educators and families continued to face many challenges across the country. In addition to managing a transition between remote and in-person learning</a:t>
            </a:r>
            <a:r>
              <a:rPr b="0" i="0" lang="en" sz="1300" u="none" cap="none" strike="noStrike">
                <a:solidFill>
                  <a:srgbClr val="3E4646"/>
                </a:solidFill>
                <a:latin typeface="Lato"/>
                <a:ea typeface="Lato"/>
                <a:cs typeface="Lato"/>
                <a:sym typeface="Lato"/>
              </a:rPr>
              <a:t>, there was increasing concern about student mental health, family financial insecurity, and significant student learning loss. Amidst this reality, educators placed renewed emphasis on empowering students with critical life skills to help them succeed both in and outside the classroom.</a:t>
            </a:r>
            <a:endParaRPr b="0" i="0" sz="1300" u="none" cap="none" strike="noStrike">
              <a:solidFill>
                <a:srgbClr val="3E4646"/>
              </a:solidFill>
              <a:latin typeface="Lato"/>
              <a:ea typeface="Lato"/>
              <a:cs typeface="Lato"/>
              <a:sym typeface="Lato"/>
            </a:endParaRPr>
          </a:p>
          <a:p>
            <a:pPr indent="0" lvl="0" marL="0" marR="0" rtl="0" algn="l">
              <a:lnSpc>
                <a:spcPct val="115000"/>
              </a:lnSpc>
              <a:spcBef>
                <a:spcPts val="1200"/>
              </a:spcBef>
              <a:spcAft>
                <a:spcPts val="1200"/>
              </a:spcAft>
              <a:buClr>
                <a:srgbClr val="000000"/>
              </a:buClr>
              <a:buSzPts val="1300"/>
              <a:buFont typeface="Arial"/>
              <a:buNone/>
            </a:pPr>
            <a:r>
              <a:rPr b="0" i="0" lang="en" sz="1300" u="none" cap="none" strike="noStrike">
                <a:solidFill>
                  <a:srgbClr val="3E4646"/>
                </a:solidFill>
                <a:latin typeface="Lato"/>
                <a:ea typeface="Lato"/>
                <a:cs typeface="Lato"/>
                <a:sym typeface="Lato"/>
              </a:rPr>
              <a:t>This is why </a:t>
            </a:r>
            <a:r>
              <a:rPr b="1" i="0" lang="en" sz="1300" u="none" cap="none" strike="noStrike">
                <a:solidFill>
                  <a:srgbClr val="DD5C51"/>
                </a:solidFill>
                <a:latin typeface="Lato"/>
                <a:ea typeface="Lato"/>
                <a:cs typeface="Lato"/>
                <a:sym typeface="Lato"/>
              </a:rPr>
              <a:t>[COMPANY]</a:t>
            </a:r>
            <a:r>
              <a:rPr b="0" i="0" lang="en" sz="1300" u="none" cap="none" strike="noStrike">
                <a:solidFill>
                  <a:srgbClr val="3E4646"/>
                </a:solidFill>
                <a:latin typeface="Lato"/>
                <a:ea typeface="Lato"/>
                <a:cs typeface="Lato"/>
                <a:sym typeface="Lato"/>
              </a:rPr>
              <a:t> partnered with the leading social impact innovator, EVERFI, to provide teachers and students across </a:t>
            </a:r>
            <a:r>
              <a:rPr b="1" i="0" lang="en" sz="1300" u="none" cap="none" strike="noStrike">
                <a:solidFill>
                  <a:srgbClr val="DD5C51"/>
                </a:solidFill>
                <a:latin typeface="Lato"/>
                <a:ea typeface="Lato"/>
                <a:cs typeface="Lato"/>
                <a:sym typeface="Lato"/>
              </a:rPr>
              <a:t>[FOOTPRINT] </a:t>
            </a:r>
            <a:r>
              <a:rPr b="0" i="0" lang="en" sz="1300" u="none" cap="none" strike="noStrike">
                <a:solidFill>
                  <a:srgbClr val="3E4646"/>
                </a:solidFill>
                <a:latin typeface="Lato"/>
                <a:ea typeface="Lato"/>
                <a:cs typeface="Lato"/>
                <a:sym typeface="Lato"/>
              </a:rPr>
              <a:t>with </a:t>
            </a:r>
            <a:r>
              <a:rPr b="1" i="0" lang="en" sz="1300" u="none" cap="none" strike="noStrike">
                <a:solidFill>
                  <a:srgbClr val="DD5C51"/>
                </a:solidFill>
                <a:latin typeface="Lato"/>
                <a:ea typeface="Lato"/>
                <a:cs typeface="Lato"/>
                <a:sym typeface="Lato"/>
              </a:rPr>
              <a:t>[TOPIC]</a:t>
            </a:r>
            <a:r>
              <a:rPr b="0" i="0" lang="en" sz="1300" u="none" cap="none" strike="noStrike">
                <a:solidFill>
                  <a:srgbClr val="3E4646"/>
                </a:solidFill>
                <a:latin typeface="Lato"/>
                <a:ea typeface="Lato"/>
                <a:cs typeface="Lato"/>
                <a:sym typeface="Lato"/>
              </a:rPr>
              <a:t> digital education</a:t>
            </a:r>
            <a:r>
              <a:rPr b="0" i="0" lang="en" sz="1300" u="none" cap="none" strike="noStrike">
                <a:solidFill>
                  <a:srgbClr val="3E4646"/>
                </a:solidFill>
                <a:latin typeface="Lato"/>
                <a:ea typeface="Lato"/>
                <a:cs typeface="Lato"/>
                <a:sym typeface="Lato"/>
              </a:rPr>
              <a:t>, accessible at any time, and </a:t>
            </a:r>
            <a:r>
              <a:rPr b="0" i="0" lang="en" sz="1300" u="none" cap="none" strike="noStrike">
                <a:solidFill>
                  <a:srgbClr val="3E4646"/>
                </a:solidFill>
                <a:latin typeface="Lato"/>
                <a:ea typeface="Lato"/>
                <a:cs typeface="Lato"/>
                <a:sym typeface="Lato"/>
              </a:rPr>
              <a:t>at no cost. This summary provides a snapshot of our program’s impact from the 2021-202</a:t>
            </a:r>
            <a:r>
              <a:rPr lang="en" sz="1300">
                <a:solidFill>
                  <a:srgbClr val="3E4646"/>
                </a:solidFill>
                <a:latin typeface="Lato"/>
                <a:ea typeface="Lato"/>
                <a:cs typeface="Lato"/>
                <a:sym typeface="Lato"/>
              </a:rPr>
              <a:t>2</a:t>
            </a:r>
            <a:r>
              <a:rPr b="0" i="0" lang="en" sz="1300" u="none" cap="none" strike="noStrike">
                <a:solidFill>
                  <a:srgbClr val="3E4646"/>
                </a:solidFill>
                <a:latin typeface="Lato"/>
                <a:ea typeface="Lato"/>
                <a:cs typeface="Lato"/>
                <a:sym typeface="Lato"/>
              </a:rPr>
              <a:t> school year.</a:t>
            </a:r>
            <a:endParaRPr b="0" i="0" sz="1200" u="none" cap="none" strike="noStrike">
              <a:solidFill>
                <a:srgbClr val="000000"/>
              </a:solidFill>
              <a:latin typeface="Proxima Nova"/>
              <a:ea typeface="Proxima Nova"/>
              <a:cs typeface="Proxima Nova"/>
              <a:sym typeface="Proxima Nova"/>
            </a:endParaRPr>
          </a:p>
        </p:txBody>
      </p:sp>
      <p:graphicFrame>
        <p:nvGraphicFramePr>
          <p:cNvPr id="55" name="Google Shape;55;p1"/>
          <p:cNvGraphicFramePr/>
          <p:nvPr/>
        </p:nvGraphicFramePr>
        <p:xfrm>
          <a:off x="495300" y="3976025"/>
          <a:ext cx="3000000" cy="3000000"/>
        </p:xfrm>
        <a:graphic>
          <a:graphicData uri="http://schemas.openxmlformats.org/drawingml/2006/table">
            <a:tbl>
              <a:tblPr>
                <a:noFill/>
                <a:tableStyleId>{21E9DF2E-CDCB-477C-96F5-D5791712AEC4}</a:tableStyleId>
              </a:tblPr>
              <a:tblGrid>
                <a:gridCol w="1327275"/>
                <a:gridCol w="1327275"/>
              </a:tblGrid>
              <a:tr h="349025">
                <a:tc gridSpan="2">
                  <a:txBody>
                    <a:bodyPr/>
                    <a:lstStyle/>
                    <a:p>
                      <a:pPr indent="0" lvl="0" marL="0" marR="0" rtl="0" algn="ctr">
                        <a:lnSpc>
                          <a:spcPct val="115000"/>
                        </a:lnSpc>
                        <a:spcBef>
                          <a:spcPts val="0"/>
                        </a:spcBef>
                        <a:spcAft>
                          <a:spcPts val="0"/>
                        </a:spcAft>
                        <a:buClr>
                          <a:srgbClr val="000000"/>
                        </a:buClr>
                        <a:buSzPts val="1400"/>
                        <a:buFont typeface="Arial"/>
                        <a:buNone/>
                      </a:pPr>
                      <a:r>
                        <a:rPr lang="en" sz="1400" u="none" cap="none" strike="noStrike">
                          <a:solidFill>
                            <a:srgbClr val="DD5C51"/>
                          </a:solidFill>
                          <a:latin typeface="Lato Black"/>
                          <a:ea typeface="Lato Black"/>
                          <a:cs typeface="Lato Black"/>
                          <a:sym typeface="Lato Black"/>
                        </a:rPr>
                        <a:t>202</a:t>
                      </a:r>
                      <a:r>
                        <a:rPr lang="en">
                          <a:solidFill>
                            <a:srgbClr val="DD5C51"/>
                          </a:solidFill>
                          <a:latin typeface="Lato Black"/>
                          <a:ea typeface="Lato Black"/>
                          <a:cs typeface="Lato Black"/>
                          <a:sym typeface="Lato Black"/>
                        </a:rPr>
                        <a:t>1</a:t>
                      </a:r>
                      <a:r>
                        <a:rPr lang="en" sz="1400" u="none" cap="none" strike="noStrike">
                          <a:solidFill>
                            <a:srgbClr val="DD5C51"/>
                          </a:solidFill>
                          <a:latin typeface="Lato Black"/>
                          <a:ea typeface="Lato Black"/>
                          <a:cs typeface="Lato Black"/>
                          <a:sym typeface="Lato Black"/>
                        </a:rPr>
                        <a:t>-202</a:t>
                      </a:r>
                      <a:r>
                        <a:rPr lang="en">
                          <a:solidFill>
                            <a:srgbClr val="DD5C51"/>
                          </a:solidFill>
                          <a:latin typeface="Lato Black"/>
                          <a:ea typeface="Lato Black"/>
                          <a:cs typeface="Lato Black"/>
                          <a:sym typeface="Lato Black"/>
                        </a:rPr>
                        <a:t>2</a:t>
                      </a:r>
                      <a:r>
                        <a:rPr lang="en" sz="1400" u="none" cap="none" strike="noStrike">
                          <a:solidFill>
                            <a:srgbClr val="DD5C51"/>
                          </a:solidFill>
                          <a:latin typeface="Lato Black"/>
                          <a:ea typeface="Lato Black"/>
                          <a:cs typeface="Lato Black"/>
                          <a:sym typeface="Lato Black"/>
                        </a:rPr>
                        <a:t>	</a:t>
                      </a:r>
                      <a:endParaRPr sz="2800" u="none" cap="none" strike="noStrike">
                        <a:solidFill>
                          <a:srgbClr val="DD5C51"/>
                        </a:solidFill>
                        <a:latin typeface="Lato Black"/>
                        <a:ea typeface="Lato Black"/>
                        <a:cs typeface="Lato Black"/>
                        <a:sym typeface="Lato Black"/>
                      </a:endParaRPr>
                    </a:p>
                  </a:txBody>
                  <a:tcPr marT="0"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371150">
                <a:tc gridSpan="2">
                  <a:txBody>
                    <a:bodyPr/>
                    <a:lstStyle/>
                    <a:p>
                      <a:pPr indent="0" lvl="0" marL="0" marR="0" rtl="0" algn="ctr">
                        <a:lnSpc>
                          <a:spcPct val="115000"/>
                        </a:lnSpc>
                        <a:spcBef>
                          <a:spcPts val="0"/>
                        </a:spcBef>
                        <a:spcAft>
                          <a:spcPts val="0"/>
                        </a:spcAft>
                        <a:buClr>
                          <a:schemeClr val="dk1"/>
                        </a:buClr>
                        <a:buSzPts val="1100"/>
                        <a:buFont typeface="Arial"/>
                        <a:buNone/>
                      </a:pPr>
                      <a:r>
                        <a:rPr b="1" lang="en" sz="1300" u="none" cap="none" strike="noStrike">
                          <a:solidFill>
                            <a:srgbClr val="3E4646"/>
                          </a:solidFill>
                          <a:latin typeface="Lato"/>
                          <a:ea typeface="Lato"/>
                          <a:cs typeface="Lato"/>
                          <a:sym typeface="Lato"/>
                        </a:rPr>
                        <a:t>Students</a:t>
                      </a:r>
                      <a:endParaRPr b="1" sz="2800" u="none" cap="none" strike="noStrike">
                        <a:solidFill>
                          <a:srgbClr val="DD5C51"/>
                        </a:solidFill>
                        <a:latin typeface="Lato"/>
                        <a:ea typeface="Lato"/>
                        <a:cs typeface="Lato"/>
                        <a:sym typeface="Lato"/>
                      </a:endParaRPr>
                    </a:p>
                  </a:txBody>
                  <a:tcPr marT="91425"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883575">
                <a:tc gridSpan="2">
                  <a:txBody>
                    <a:bodyPr/>
                    <a:lstStyle/>
                    <a:p>
                      <a:pPr indent="0" lvl="0" marL="0" marR="0" rtl="0" algn="ctr">
                        <a:lnSpc>
                          <a:spcPct val="100000"/>
                        </a:lnSpc>
                        <a:spcBef>
                          <a:spcPts val="0"/>
                        </a:spcBef>
                        <a:spcAft>
                          <a:spcPts val="0"/>
                        </a:spcAft>
                        <a:buClr>
                          <a:srgbClr val="000000"/>
                        </a:buClr>
                        <a:buSzPts val="3600"/>
                        <a:buFont typeface="Arial"/>
                        <a:buNone/>
                      </a:pPr>
                      <a:r>
                        <a:rPr lang="en" sz="3600" u="none" cap="none" strike="noStrike">
                          <a:solidFill>
                            <a:srgbClr val="DD5C51"/>
                          </a:solidFill>
                          <a:latin typeface="Lato"/>
                          <a:ea typeface="Lato"/>
                          <a:cs typeface="Lato"/>
                          <a:sym typeface="Lato"/>
                        </a:rPr>
                        <a:t>###</a:t>
                      </a:r>
                      <a:endParaRPr sz="3600" u="none" cap="none" strike="noStrike">
                        <a:solidFill>
                          <a:srgbClr val="DD5C51"/>
                        </a:solidFill>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371150">
                <a:tc gridSpan="2">
                  <a:txBody>
                    <a:bodyPr/>
                    <a:lstStyle/>
                    <a:p>
                      <a:pPr indent="0" lvl="0" marL="0" marR="0" rtl="0" algn="ctr">
                        <a:lnSpc>
                          <a:spcPct val="115000"/>
                        </a:lnSpc>
                        <a:spcBef>
                          <a:spcPts val="0"/>
                        </a:spcBef>
                        <a:spcAft>
                          <a:spcPts val="0"/>
                        </a:spcAft>
                        <a:buClr>
                          <a:srgbClr val="000000"/>
                        </a:buClr>
                        <a:buSzPts val="1300"/>
                        <a:buFont typeface="Arial"/>
                        <a:buNone/>
                      </a:pPr>
                      <a:r>
                        <a:rPr b="1" lang="en" sz="1300" u="none" cap="none" strike="noStrike">
                          <a:solidFill>
                            <a:srgbClr val="3E4646"/>
                          </a:solidFill>
                          <a:latin typeface="Lato"/>
                          <a:ea typeface="Lato"/>
                          <a:cs typeface="Lato"/>
                          <a:sym typeface="Lato"/>
                        </a:rPr>
                        <a:t>Schools</a:t>
                      </a:r>
                      <a:endParaRPr sz="2800" u="none" cap="none" strike="noStrike">
                        <a:solidFill>
                          <a:srgbClr val="DD5C51"/>
                        </a:solidFill>
                        <a:latin typeface="Lato"/>
                        <a:ea typeface="Lato"/>
                        <a:cs typeface="Lato"/>
                        <a:sym typeface="Lato"/>
                      </a:endParaRPr>
                    </a:p>
                  </a:txBody>
                  <a:tcPr marT="91425"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883575">
                <a:tc gridSpan="2">
                  <a:txBody>
                    <a:bodyPr/>
                    <a:lstStyle/>
                    <a:p>
                      <a:pPr indent="0" lvl="0" marL="0" marR="0" rtl="0" algn="ctr">
                        <a:lnSpc>
                          <a:spcPct val="100000"/>
                        </a:lnSpc>
                        <a:spcBef>
                          <a:spcPts val="0"/>
                        </a:spcBef>
                        <a:spcAft>
                          <a:spcPts val="0"/>
                        </a:spcAft>
                        <a:buClr>
                          <a:srgbClr val="000000"/>
                        </a:buClr>
                        <a:buSzPts val="3600"/>
                        <a:buFont typeface="Arial"/>
                        <a:buNone/>
                      </a:pPr>
                      <a:r>
                        <a:rPr lang="en" sz="3600" u="none" cap="none" strike="noStrike">
                          <a:solidFill>
                            <a:srgbClr val="DD5C51"/>
                          </a:solidFill>
                          <a:latin typeface="Lato"/>
                          <a:ea typeface="Lato"/>
                          <a:cs typeface="Lato"/>
                          <a:sym typeface="Lato"/>
                        </a:rPr>
                        <a:t>###</a:t>
                      </a:r>
                      <a:endParaRPr sz="3600" u="none" cap="none" strike="noStrike">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371150">
                <a:tc gridSpan="2">
                  <a:txBody>
                    <a:bodyPr/>
                    <a:lstStyle/>
                    <a:p>
                      <a:pPr indent="0" lvl="0" marL="0" marR="0" rtl="0" algn="ctr">
                        <a:lnSpc>
                          <a:spcPct val="115000"/>
                        </a:lnSpc>
                        <a:spcBef>
                          <a:spcPts val="0"/>
                        </a:spcBef>
                        <a:spcAft>
                          <a:spcPts val="0"/>
                        </a:spcAft>
                        <a:buClr>
                          <a:srgbClr val="000000"/>
                        </a:buClr>
                        <a:buSzPts val="1300"/>
                        <a:buFont typeface="Arial"/>
                        <a:buNone/>
                      </a:pPr>
                      <a:r>
                        <a:rPr b="1" lang="en" sz="1300" u="none" cap="none" strike="noStrike">
                          <a:solidFill>
                            <a:srgbClr val="3E4646"/>
                          </a:solidFill>
                          <a:latin typeface="Lato"/>
                          <a:ea typeface="Lato"/>
                          <a:cs typeface="Lato"/>
                          <a:sym typeface="Lato"/>
                        </a:rPr>
                        <a:t>Hours of Learning</a:t>
                      </a:r>
                      <a:endParaRPr sz="2800" u="none" cap="none" strike="noStrike">
                        <a:solidFill>
                          <a:srgbClr val="DD5C51"/>
                        </a:solidFill>
                        <a:latin typeface="Lato"/>
                        <a:ea typeface="Lato"/>
                        <a:cs typeface="Lato"/>
                        <a:sym typeface="Lato"/>
                      </a:endParaRPr>
                    </a:p>
                  </a:txBody>
                  <a:tcPr marT="91425"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883575">
                <a:tc gridSpan="2">
                  <a:txBody>
                    <a:bodyPr/>
                    <a:lstStyle/>
                    <a:p>
                      <a:pPr indent="0" lvl="0" marL="0" marR="0" rtl="0" algn="ctr">
                        <a:lnSpc>
                          <a:spcPct val="100000"/>
                        </a:lnSpc>
                        <a:spcBef>
                          <a:spcPts val="0"/>
                        </a:spcBef>
                        <a:spcAft>
                          <a:spcPts val="0"/>
                        </a:spcAft>
                        <a:buClr>
                          <a:srgbClr val="000000"/>
                        </a:buClr>
                        <a:buSzPts val="3600"/>
                        <a:buFont typeface="Arial"/>
                        <a:buNone/>
                      </a:pPr>
                      <a:r>
                        <a:rPr lang="en" sz="3600" u="none" cap="none" strike="noStrike">
                          <a:solidFill>
                            <a:srgbClr val="DD5C51"/>
                          </a:solidFill>
                          <a:latin typeface="Lato"/>
                          <a:ea typeface="Lato"/>
                          <a:cs typeface="Lato"/>
                          <a:sym typeface="Lato"/>
                        </a:rPr>
                        <a:t>###</a:t>
                      </a:r>
                      <a:endParaRPr sz="3600" u="none" cap="none" strike="noStrike">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371150">
                <a:tc gridSpan="2">
                  <a:txBody>
                    <a:bodyPr/>
                    <a:lstStyle/>
                    <a:p>
                      <a:pPr indent="0" lvl="0" marL="0" marR="0" rtl="0" algn="ctr">
                        <a:lnSpc>
                          <a:spcPct val="115000"/>
                        </a:lnSpc>
                        <a:spcBef>
                          <a:spcPts val="0"/>
                        </a:spcBef>
                        <a:spcAft>
                          <a:spcPts val="0"/>
                        </a:spcAft>
                        <a:buClr>
                          <a:srgbClr val="000000"/>
                        </a:buClr>
                        <a:buSzPts val="1300"/>
                        <a:buFont typeface="Arial"/>
                        <a:buNone/>
                      </a:pPr>
                      <a:r>
                        <a:rPr b="1" lang="en" sz="1300" u="none" cap="none" strike="noStrike">
                          <a:solidFill>
                            <a:srgbClr val="3E4646"/>
                          </a:solidFill>
                          <a:latin typeface="Lato"/>
                          <a:ea typeface="Lato"/>
                          <a:cs typeface="Lato"/>
                          <a:sym typeface="Lato"/>
                        </a:rPr>
                        <a:t>Average Knowledge Gain</a:t>
                      </a:r>
                      <a:endParaRPr sz="2800" u="none" cap="none" strike="noStrike">
                        <a:solidFill>
                          <a:srgbClr val="DD5C51"/>
                        </a:solidFill>
                        <a:latin typeface="Lato"/>
                        <a:ea typeface="Lato"/>
                        <a:cs typeface="Lato"/>
                        <a:sym typeface="Lato"/>
                      </a:endParaRPr>
                    </a:p>
                  </a:txBody>
                  <a:tcPr marT="91425"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883575">
                <a:tc gridSpan="2">
                  <a:txBody>
                    <a:bodyPr/>
                    <a:lstStyle/>
                    <a:p>
                      <a:pPr indent="0" lvl="0" marL="0" marR="0" rtl="0" algn="ctr">
                        <a:lnSpc>
                          <a:spcPct val="100000"/>
                        </a:lnSpc>
                        <a:spcBef>
                          <a:spcPts val="0"/>
                        </a:spcBef>
                        <a:spcAft>
                          <a:spcPts val="0"/>
                        </a:spcAft>
                        <a:buClr>
                          <a:srgbClr val="000000"/>
                        </a:buClr>
                        <a:buSzPts val="3600"/>
                        <a:buFont typeface="Arial"/>
                        <a:buNone/>
                      </a:pPr>
                      <a:r>
                        <a:rPr lang="en" sz="3600" u="none" cap="none" strike="noStrike">
                          <a:solidFill>
                            <a:srgbClr val="DD5C51"/>
                          </a:solidFill>
                          <a:latin typeface="Lato"/>
                          <a:ea typeface="Lato"/>
                          <a:cs typeface="Lato"/>
                          <a:sym typeface="Lato"/>
                        </a:rPr>
                        <a:t>##%</a:t>
                      </a:r>
                      <a:endParaRPr sz="3600" u="none" cap="none" strike="noStrike">
                        <a:solidFill>
                          <a:srgbClr val="DD5C51"/>
                        </a:solidFill>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bl>
          </a:graphicData>
        </a:graphic>
      </p:graphicFrame>
      <p:grpSp>
        <p:nvGrpSpPr>
          <p:cNvPr id="56" name="Google Shape;56;p1"/>
          <p:cNvGrpSpPr/>
          <p:nvPr/>
        </p:nvGrpSpPr>
        <p:grpSpPr>
          <a:xfrm>
            <a:off x="680000" y="318610"/>
            <a:ext cx="1122324" cy="526800"/>
            <a:chOff x="680000" y="318610"/>
            <a:chExt cx="1122324" cy="526800"/>
          </a:xfrm>
        </p:grpSpPr>
        <p:sp>
          <p:nvSpPr>
            <p:cNvPr id="57" name="Google Shape;57;p1"/>
            <p:cNvSpPr/>
            <p:nvPr/>
          </p:nvSpPr>
          <p:spPr>
            <a:xfrm>
              <a:off x="718124" y="390793"/>
              <a:ext cx="1084200" cy="390600"/>
            </a:xfrm>
            <a:prstGeom prst="rect">
              <a:avLst/>
            </a:prstGeom>
            <a:noFill/>
            <a:ln cap="flat" cmpd="sng" w="19050">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
            <p:cNvSpPr/>
            <p:nvPr/>
          </p:nvSpPr>
          <p:spPr>
            <a:xfrm>
              <a:off x="680000" y="318610"/>
              <a:ext cx="526800" cy="526800"/>
            </a:xfrm>
            <a:prstGeom prst="rect">
              <a:avLst/>
            </a:prstGeom>
            <a:noFill/>
            <a:ln cap="flat" cmpd="sng" w="19050">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59" name="Google Shape;59;p1"/>
          <p:cNvPicPr preferRelativeResize="0"/>
          <p:nvPr/>
        </p:nvPicPr>
        <p:blipFill rotWithShape="1">
          <a:blip r:embed="rId3">
            <a:alphaModFix/>
          </a:blip>
          <a:srcRect b="0" l="0" r="0" t="0"/>
          <a:stretch/>
        </p:blipFill>
        <p:spPr>
          <a:xfrm>
            <a:off x="1861713" y="56950"/>
            <a:ext cx="1364182" cy="1054126"/>
          </a:xfrm>
          <a:prstGeom prst="rect">
            <a:avLst/>
          </a:prstGeom>
          <a:noFill/>
          <a:ln>
            <a:noFill/>
          </a:ln>
        </p:spPr>
      </p:pic>
      <p:sp>
        <p:nvSpPr>
          <p:cNvPr id="60" name="Google Shape;60;p1"/>
          <p:cNvSpPr/>
          <p:nvPr/>
        </p:nvSpPr>
        <p:spPr>
          <a:xfrm>
            <a:off x="125" y="1107975"/>
            <a:ext cx="3358500" cy="23199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
          <p:cNvSpPr/>
          <p:nvPr/>
        </p:nvSpPr>
        <p:spPr>
          <a:xfrm>
            <a:off x="3358625" y="1107975"/>
            <a:ext cx="4413900" cy="2319900"/>
          </a:xfrm>
          <a:prstGeom prst="rect">
            <a:avLst/>
          </a:prstGeom>
          <a:solidFill>
            <a:srgbClr val="F05023"/>
          </a:solidFill>
          <a:ln>
            <a:noFill/>
          </a:ln>
        </p:spPr>
        <p:txBody>
          <a:bodyPr anchorCtr="0" anchor="ctr" bIns="0" lIns="320025" spcFirstLastPara="1" rIns="91425" wrap="square" tIns="91425">
            <a:noAutofit/>
          </a:bodyPr>
          <a:lstStyle/>
          <a:p>
            <a:pPr indent="0" lvl="0" marL="0" marR="0" rtl="0" algn="l">
              <a:lnSpc>
                <a:spcPct val="115000"/>
              </a:lnSpc>
              <a:spcBef>
                <a:spcPts val="0"/>
              </a:spcBef>
              <a:spcAft>
                <a:spcPts val="700"/>
              </a:spcAft>
              <a:buClr>
                <a:schemeClr val="dk1"/>
              </a:buClr>
              <a:buSzPts val="1100"/>
              <a:buFont typeface="Arial"/>
              <a:buNone/>
            </a:pPr>
            <a:r>
              <a:rPr b="0" i="0" lang="en" sz="2300" u="none" cap="none" strike="noStrike">
                <a:solidFill>
                  <a:srgbClr val="FFFFFF"/>
                </a:solidFill>
                <a:latin typeface="Lato Black"/>
                <a:ea typeface="Lato Black"/>
                <a:cs typeface="Lato Black"/>
                <a:sym typeface="Lato Black"/>
              </a:rPr>
              <a:t>[Program Name]  </a:t>
            </a:r>
            <a:br>
              <a:rPr b="0" i="0" lang="en" sz="2300" u="none" cap="none" strike="noStrike">
                <a:solidFill>
                  <a:srgbClr val="FFFFFF"/>
                </a:solidFill>
                <a:latin typeface="Lato Black"/>
                <a:ea typeface="Lato Black"/>
                <a:cs typeface="Lato Black"/>
                <a:sym typeface="Lato Black"/>
              </a:rPr>
            </a:br>
            <a:r>
              <a:rPr b="0" i="0" lang="en" sz="2300" u="none" cap="none" strike="noStrike">
                <a:solidFill>
                  <a:srgbClr val="FFFFFF"/>
                </a:solidFill>
                <a:latin typeface="Lato Black"/>
                <a:ea typeface="Lato Black"/>
                <a:cs typeface="Lato Black"/>
                <a:sym typeface="Lato Black"/>
              </a:rPr>
              <a:t>202</a:t>
            </a:r>
            <a:r>
              <a:rPr lang="en" sz="2300">
                <a:solidFill>
                  <a:srgbClr val="FFFFFF"/>
                </a:solidFill>
                <a:latin typeface="Lato Black"/>
                <a:ea typeface="Lato Black"/>
                <a:cs typeface="Lato Black"/>
                <a:sym typeface="Lato Black"/>
              </a:rPr>
              <a:t>1</a:t>
            </a:r>
            <a:r>
              <a:rPr b="0" i="0" lang="en" sz="2300" u="none" cap="none" strike="noStrike">
                <a:solidFill>
                  <a:srgbClr val="FFFFFF"/>
                </a:solidFill>
                <a:latin typeface="Lato Black"/>
                <a:ea typeface="Lato Black"/>
                <a:cs typeface="Lato Black"/>
                <a:sym typeface="Lato Black"/>
              </a:rPr>
              <a:t>-202</a:t>
            </a:r>
            <a:r>
              <a:rPr lang="en" sz="2300">
                <a:solidFill>
                  <a:srgbClr val="FFFFFF"/>
                </a:solidFill>
                <a:latin typeface="Lato Black"/>
                <a:ea typeface="Lato Black"/>
                <a:cs typeface="Lato Black"/>
                <a:sym typeface="Lato Black"/>
              </a:rPr>
              <a:t>2</a:t>
            </a:r>
            <a:r>
              <a:rPr b="0" i="0" lang="en" sz="2300" u="none" cap="none" strike="noStrike">
                <a:solidFill>
                  <a:srgbClr val="FFFFFF"/>
                </a:solidFill>
                <a:latin typeface="Lato Black"/>
                <a:ea typeface="Lato Black"/>
                <a:cs typeface="Lato Black"/>
                <a:sym typeface="Lato Black"/>
              </a:rPr>
              <a:t> Student Impact Summary</a:t>
            </a:r>
            <a:endParaRPr b="0" i="0" sz="1400" u="none" cap="none" strike="noStrike">
              <a:solidFill>
                <a:srgbClr val="FFFFFF"/>
              </a:solidFill>
              <a:latin typeface="Lato Black"/>
              <a:ea typeface="Lato Black"/>
              <a:cs typeface="Lato Black"/>
              <a:sym typeface="Lato Black"/>
            </a:endParaRPr>
          </a:p>
        </p:txBody>
      </p:sp>
      <p:pic>
        <p:nvPicPr>
          <p:cNvPr id="62" name="Google Shape;62;p1"/>
          <p:cNvPicPr preferRelativeResize="0"/>
          <p:nvPr/>
        </p:nvPicPr>
        <p:blipFill rotWithShape="1">
          <a:blip r:embed="rId4">
            <a:alphaModFix/>
          </a:blip>
          <a:srcRect b="0" l="2181" r="0" t="0"/>
          <a:stretch/>
        </p:blipFill>
        <p:spPr>
          <a:xfrm>
            <a:off x="0" y="1107975"/>
            <a:ext cx="3404626" cy="23198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graphicFrame>
        <p:nvGraphicFramePr>
          <p:cNvPr id="67" name="Google Shape;67;p2"/>
          <p:cNvGraphicFramePr/>
          <p:nvPr/>
        </p:nvGraphicFramePr>
        <p:xfrm>
          <a:off x="495300" y="3976025"/>
          <a:ext cx="3000000" cy="3000000"/>
        </p:xfrm>
        <a:graphic>
          <a:graphicData uri="http://schemas.openxmlformats.org/drawingml/2006/table">
            <a:tbl>
              <a:tblPr>
                <a:noFill/>
                <a:tableStyleId>{21E9DF2E-CDCB-477C-96F5-D5791712AEC4}</a:tableStyleId>
              </a:tblPr>
              <a:tblGrid>
                <a:gridCol w="1327275"/>
                <a:gridCol w="1327275"/>
              </a:tblGrid>
              <a:tr h="349025">
                <a:tc>
                  <a:txBody>
                    <a:bodyPr/>
                    <a:lstStyle/>
                    <a:p>
                      <a:pPr indent="0" lvl="0" marL="0" marR="0" rtl="0" algn="ctr">
                        <a:lnSpc>
                          <a:spcPct val="115000"/>
                        </a:lnSpc>
                        <a:spcBef>
                          <a:spcPts val="0"/>
                        </a:spcBef>
                        <a:spcAft>
                          <a:spcPts val="0"/>
                        </a:spcAft>
                        <a:buClr>
                          <a:schemeClr val="dk1"/>
                        </a:buClr>
                        <a:buSzPts val="1100"/>
                        <a:buFont typeface="Arial"/>
                        <a:buNone/>
                      </a:pPr>
                      <a:r>
                        <a:rPr b="1" lang="en" sz="1400" u="none" cap="none" strike="noStrike">
                          <a:solidFill>
                            <a:srgbClr val="DD5C51"/>
                          </a:solidFill>
                          <a:latin typeface="Lato"/>
                          <a:ea typeface="Lato"/>
                          <a:cs typeface="Lato"/>
                          <a:sym typeface="Lato"/>
                        </a:rPr>
                        <a:t>2021-202</a:t>
                      </a:r>
                      <a:r>
                        <a:rPr b="1" lang="en">
                          <a:solidFill>
                            <a:srgbClr val="DD5C51"/>
                          </a:solidFill>
                          <a:latin typeface="Lato"/>
                          <a:ea typeface="Lato"/>
                          <a:cs typeface="Lato"/>
                          <a:sym typeface="Lato"/>
                        </a:rPr>
                        <a:t>2</a:t>
                      </a:r>
                      <a:r>
                        <a:rPr b="1" lang="en" sz="1400" u="none" cap="none" strike="noStrike">
                          <a:solidFill>
                            <a:srgbClr val="DD5C51"/>
                          </a:solidFill>
                          <a:latin typeface="Lato"/>
                          <a:ea typeface="Lato"/>
                          <a:cs typeface="Lato"/>
                          <a:sym typeface="Lato"/>
                        </a:rPr>
                        <a:t>	</a:t>
                      </a:r>
                      <a:endParaRPr sz="2800" u="none" cap="none" strike="noStrike">
                        <a:solidFill>
                          <a:srgbClr val="DD5C51"/>
                        </a:solidFill>
                        <a:latin typeface="Lato"/>
                        <a:ea typeface="Lato"/>
                        <a:cs typeface="Lato"/>
                        <a:sym typeface="Lato"/>
                      </a:endParaRPr>
                    </a:p>
                  </a:txBody>
                  <a:tcPr marT="0"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D9D9D9"/>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100"/>
                        <a:buFont typeface="Arial"/>
                        <a:buNone/>
                      </a:pPr>
                      <a:r>
                        <a:rPr b="1" lang="en" sz="1400" u="none" cap="none" strike="noStrike">
                          <a:solidFill>
                            <a:srgbClr val="DD5C51"/>
                          </a:solidFill>
                          <a:latin typeface="Lato"/>
                          <a:ea typeface="Lato"/>
                          <a:cs typeface="Lato"/>
                          <a:sym typeface="Lato"/>
                        </a:rPr>
                        <a:t>Since [YEAR]</a:t>
                      </a:r>
                      <a:endParaRPr sz="2800" u="none" cap="none" strike="noStrike">
                        <a:solidFill>
                          <a:srgbClr val="DD5C51"/>
                        </a:solidFill>
                        <a:latin typeface="Lato"/>
                        <a:ea typeface="Lato"/>
                        <a:cs typeface="Lato"/>
                        <a:sym typeface="Lato"/>
                      </a:endParaRPr>
                    </a:p>
                  </a:txBody>
                  <a:tcPr marT="0"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D9D9D9"/>
                      </a:solidFill>
                      <a:prstDash val="solid"/>
                      <a:round/>
                      <a:headEnd len="sm" w="sm" type="none"/>
                      <a:tailEnd len="sm" w="sm" type="none"/>
                    </a:lnB>
                  </a:tcPr>
                </a:tc>
              </a:tr>
              <a:tr h="371150">
                <a:tc gridSpan="2">
                  <a:txBody>
                    <a:bodyPr/>
                    <a:lstStyle/>
                    <a:p>
                      <a:pPr indent="0" lvl="0" marL="0" marR="0" rtl="0" algn="ctr">
                        <a:lnSpc>
                          <a:spcPct val="115000"/>
                        </a:lnSpc>
                        <a:spcBef>
                          <a:spcPts val="0"/>
                        </a:spcBef>
                        <a:spcAft>
                          <a:spcPts val="0"/>
                        </a:spcAft>
                        <a:buClr>
                          <a:schemeClr val="dk1"/>
                        </a:buClr>
                        <a:buSzPts val="1100"/>
                        <a:buFont typeface="Arial"/>
                        <a:buNone/>
                      </a:pPr>
                      <a:r>
                        <a:rPr b="1" lang="en" sz="1300" u="none" cap="none" strike="noStrike">
                          <a:solidFill>
                            <a:srgbClr val="3E4646"/>
                          </a:solidFill>
                          <a:latin typeface="Lato"/>
                          <a:ea typeface="Lato"/>
                          <a:cs typeface="Lato"/>
                          <a:sym typeface="Lato"/>
                        </a:rPr>
                        <a:t>Students</a:t>
                      </a:r>
                      <a:endParaRPr b="1" sz="2800" u="none" cap="none" strike="noStrike">
                        <a:solidFill>
                          <a:srgbClr val="DD5C51"/>
                        </a:solidFill>
                        <a:latin typeface="Lato"/>
                        <a:ea typeface="Lato"/>
                        <a:cs typeface="Lato"/>
                        <a:sym typeface="Lato"/>
                      </a:endParaRPr>
                    </a:p>
                  </a:txBody>
                  <a:tcPr marT="91425"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883575">
                <a:tc>
                  <a:txBody>
                    <a:bodyPr/>
                    <a:lstStyle/>
                    <a:p>
                      <a:pPr indent="0" lvl="0" marL="0" marR="0" rtl="0" algn="ctr">
                        <a:lnSpc>
                          <a:spcPct val="100000"/>
                        </a:lnSpc>
                        <a:spcBef>
                          <a:spcPts val="0"/>
                        </a:spcBef>
                        <a:spcAft>
                          <a:spcPts val="0"/>
                        </a:spcAft>
                        <a:buClr>
                          <a:srgbClr val="000000"/>
                        </a:buClr>
                        <a:buSzPts val="2800"/>
                        <a:buFont typeface="Arial"/>
                        <a:buNone/>
                      </a:pPr>
                      <a:r>
                        <a:rPr lang="en" sz="2800" u="none" cap="none" strike="noStrike">
                          <a:solidFill>
                            <a:srgbClr val="DD5C51"/>
                          </a:solidFill>
                          <a:latin typeface="Lato"/>
                          <a:ea typeface="Lato"/>
                          <a:cs typeface="Lato"/>
                          <a:sym typeface="Lato"/>
                        </a:rPr>
                        <a:t>###</a:t>
                      </a:r>
                      <a:endParaRPr sz="2800" u="none" cap="none" strike="noStrike">
                        <a:solidFill>
                          <a:srgbClr val="DD5C51"/>
                        </a:solidFill>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 sz="2800" u="none" cap="none" strike="noStrike">
                          <a:solidFill>
                            <a:srgbClr val="DD5C51"/>
                          </a:solidFill>
                          <a:latin typeface="Lato"/>
                          <a:ea typeface="Lato"/>
                          <a:cs typeface="Lato"/>
                          <a:sym typeface="Lato"/>
                        </a:rPr>
                        <a:t>###</a:t>
                      </a:r>
                      <a:endParaRPr sz="2800" u="none" cap="none" strike="noStrike">
                        <a:solidFill>
                          <a:srgbClr val="DD5C51"/>
                        </a:solidFill>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371150">
                <a:tc gridSpan="2">
                  <a:txBody>
                    <a:bodyPr/>
                    <a:lstStyle/>
                    <a:p>
                      <a:pPr indent="0" lvl="0" marL="0" marR="0" rtl="0" algn="ctr">
                        <a:lnSpc>
                          <a:spcPct val="115000"/>
                        </a:lnSpc>
                        <a:spcBef>
                          <a:spcPts val="0"/>
                        </a:spcBef>
                        <a:spcAft>
                          <a:spcPts val="0"/>
                        </a:spcAft>
                        <a:buClr>
                          <a:srgbClr val="000000"/>
                        </a:buClr>
                        <a:buSzPts val="1300"/>
                        <a:buFont typeface="Arial"/>
                        <a:buNone/>
                      </a:pPr>
                      <a:r>
                        <a:rPr b="1" lang="en" sz="1300" u="none" cap="none" strike="noStrike">
                          <a:solidFill>
                            <a:srgbClr val="3E4646"/>
                          </a:solidFill>
                          <a:latin typeface="Lato"/>
                          <a:ea typeface="Lato"/>
                          <a:cs typeface="Lato"/>
                          <a:sym typeface="Lato"/>
                        </a:rPr>
                        <a:t>Schools</a:t>
                      </a:r>
                      <a:endParaRPr sz="2800" u="none" cap="none" strike="noStrike">
                        <a:solidFill>
                          <a:srgbClr val="DD5C51"/>
                        </a:solidFill>
                        <a:latin typeface="Lato"/>
                        <a:ea typeface="Lato"/>
                        <a:cs typeface="Lato"/>
                        <a:sym typeface="Lato"/>
                      </a:endParaRPr>
                    </a:p>
                  </a:txBody>
                  <a:tcPr marT="91425"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883575">
                <a:tc>
                  <a:txBody>
                    <a:bodyPr/>
                    <a:lstStyle/>
                    <a:p>
                      <a:pPr indent="0" lvl="0" marL="0" marR="0" rtl="0" algn="ctr">
                        <a:lnSpc>
                          <a:spcPct val="100000"/>
                        </a:lnSpc>
                        <a:spcBef>
                          <a:spcPts val="0"/>
                        </a:spcBef>
                        <a:spcAft>
                          <a:spcPts val="0"/>
                        </a:spcAft>
                        <a:buClr>
                          <a:srgbClr val="000000"/>
                        </a:buClr>
                        <a:buSzPts val="2800"/>
                        <a:buFont typeface="Arial"/>
                        <a:buNone/>
                      </a:pPr>
                      <a:r>
                        <a:rPr lang="en" sz="2800" u="none" cap="none" strike="noStrike">
                          <a:solidFill>
                            <a:srgbClr val="DD5C51"/>
                          </a:solidFill>
                          <a:latin typeface="Lato"/>
                          <a:ea typeface="Lato"/>
                          <a:cs typeface="Lato"/>
                          <a:sym typeface="Lato"/>
                        </a:rPr>
                        <a:t>###</a:t>
                      </a:r>
                      <a:endParaRPr sz="1400" u="none" cap="none" strike="noStrike">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 sz="2800" u="none" cap="none" strike="noStrike">
                          <a:solidFill>
                            <a:srgbClr val="DD5C51"/>
                          </a:solidFill>
                          <a:latin typeface="Lato"/>
                          <a:ea typeface="Lato"/>
                          <a:cs typeface="Lato"/>
                          <a:sym typeface="Lato"/>
                        </a:rPr>
                        <a:t>###</a:t>
                      </a:r>
                      <a:endParaRPr sz="2800" u="none" cap="none" strike="noStrike">
                        <a:solidFill>
                          <a:srgbClr val="DD5C51"/>
                        </a:solidFill>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371150">
                <a:tc gridSpan="2">
                  <a:txBody>
                    <a:bodyPr/>
                    <a:lstStyle/>
                    <a:p>
                      <a:pPr indent="0" lvl="0" marL="0" marR="0" rtl="0" algn="ctr">
                        <a:lnSpc>
                          <a:spcPct val="115000"/>
                        </a:lnSpc>
                        <a:spcBef>
                          <a:spcPts val="0"/>
                        </a:spcBef>
                        <a:spcAft>
                          <a:spcPts val="0"/>
                        </a:spcAft>
                        <a:buClr>
                          <a:srgbClr val="000000"/>
                        </a:buClr>
                        <a:buSzPts val="1300"/>
                        <a:buFont typeface="Arial"/>
                        <a:buNone/>
                      </a:pPr>
                      <a:r>
                        <a:rPr b="1" lang="en" sz="1300" u="none" cap="none" strike="noStrike">
                          <a:solidFill>
                            <a:srgbClr val="3E4646"/>
                          </a:solidFill>
                          <a:latin typeface="Lato"/>
                          <a:ea typeface="Lato"/>
                          <a:cs typeface="Lato"/>
                          <a:sym typeface="Lato"/>
                        </a:rPr>
                        <a:t>Hours of Learning</a:t>
                      </a:r>
                      <a:endParaRPr sz="2800" u="none" cap="none" strike="noStrike">
                        <a:solidFill>
                          <a:srgbClr val="DD5C51"/>
                        </a:solidFill>
                        <a:latin typeface="Lato"/>
                        <a:ea typeface="Lato"/>
                        <a:cs typeface="Lato"/>
                        <a:sym typeface="Lato"/>
                      </a:endParaRPr>
                    </a:p>
                  </a:txBody>
                  <a:tcPr marT="91425"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883575">
                <a:tc>
                  <a:txBody>
                    <a:bodyPr/>
                    <a:lstStyle/>
                    <a:p>
                      <a:pPr indent="0" lvl="0" marL="0" marR="0" rtl="0" algn="ctr">
                        <a:lnSpc>
                          <a:spcPct val="100000"/>
                        </a:lnSpc>
                        <a:spcBef>
                          <a:spcPts val="0"/>
                        </a:spcBef>
                        <a:spcAft>
                          <a:spcPts val="0"/>
                        </a:spcAft>
                        <a:buClr>
                          <a:srgbClr val="000000"/>
                        </a:buClr>
                        <a:buSzPts val="2800"/>
                        <a:buFont typeface="Arial"/>
                        <a:buNone/>
                      </a:pPr>
                      <a:r>
                        <a:rPr lang="en" sz="2800" u="none" cap="none" strike="noStrike">
                          <a:solidFill>
                            <a:srgbClr val="DD5C51"/>
                          </a:solidFill>
                          <a:latin typeface="Lato"/>
                          <a:ea typeface="Lato"/>
                          <a:cs typeface="Lato"/>
                          <a:sym typeface="Lato"/>
                        </a:rPr>
                        <a:t>###</a:t>
                      </a:r>
                      <a:endParaRPr sz="1400" u="none" cap="none" strike="noStrike">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 sz="2800" u="none" cap="none" strike="noStrike">
                          <a:solidFill>
                            <a:srgbClr val="DD5C51"/>
                          </a:solidFill>
                          <a:latin typeface="Lato"/>
                          <a:ea typeface="Lato"/>
                          <a:cs typeface="Lato"/>
                          <a:sym typeface="Lato"/>
                        </a:rPr>
                        <a:t>###</a:t>
                      </a:r>
                      <a:endParaRPr sz="2800" u="none" cap="none" strike="noStrike">
                        <a:solidFill>
                          <a:srgbClr val="DD5C51"/>
                        </a:solidFill>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371150">
                <a:tc gridSpan="2">
                  <a:txBody>
                    <a:bodyPr/>
                    <a:lstStyle/>
                    <a:p>
                      <a:pPr indent="0" lvl="0" marL="0" marR="0" rtl="0" algn="ctr">
                        <a:lnSpc>
                          <a:spcPct val="115000"/>
                        </a:lnSpc>
                        <a:spcBef>
                          <a:spcPts val="0"/>
                        </a:spcBef>
                        <a:spcAft>
                          <a:spcPts val="0"/>
                        </a:spcAft>
                        <a:buClr>
                          <a:srgbClr val="000000"/>
                        </a:buClr>
                        <a:buSzPts val="1300"/>
                        <a:buFont typeface="Arial"/>
                        <a:buNone/>
                      </a:pPr>
                      <a:r>
                        <a:rPr b="1" lang="en" sz="1300" u="none" cap="none" strike="noStrike">
                          <a:solidFill>
                            <a:srgbClr val="3E4646"/>
                          </a:solidFill>
                          <a:latin typeface="Lato"/>
                          <a:ea typeface="Lato"/>
                          <a:cs typeface="Lato"/>
                          <a:sym typeface="Lato"/>
                        </a:rPr>
                        <a:t>Average Knowledge Gain</a:t>
                      </a:r>
                      <a:endParaRPr sz="2800" u="none" cap="none" strike="noStrike">
                        <a:solidFill>
                          <a:srgbClr val="DD5C51"/>
                        </a:solidFill>
                        <a:latin typeface="Lato"/>
                        <a:ea typeface="Lato"/>
                        <a:cs typeface="Lato"/>
                        <a:sym typeface="Lato"/>
                      </a:endParaRPr>
                    </a:p>
                  </a:txBody>
                  <a:tcPr marT="91425" marB="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hMerge="1"/>
              </a:tr>
              <a:tr h="883575">
                <a:tc>
                  <a:txBody>
                    <a:bodyPr/>
                    <a:lstStyle/>
                    <a:p>
                      <a:pPr indent="0" lvl="0" marL="0" marR="0" rtl="0" algn="ctr">
                        <a:lnSpc>
                          <a:spcPct val="100000"/>
                        </a:lnSpc>
                        <a:spcBef>
                          <a:spcPts val="0"/>
                        </a:spcBef>
                        <a:spcAft>
                          <a:spcPts val="0"/>
                        </a:spcAft>
                        <a:buClr>
                          <a:schemeClr val="dk1"/>
                        </a:buClr>
                        <a:buSzPts val="1100"/>
                        <a:buFont typeface="Arial"/>
                        <a:buNone/>
                      </a:pPr>
                      <a:r>
                        <a:rPr lang="en" sz="2800" u="none" cap="none" strike="noStrike">
                          <a:solidFill>
                            <a:srgbClr val="DD5C51"/>
                          </a:solidFill>
                          <a:latin typeface="Lato"/>
                          <a:ea typeface="Lato"/>
                          <a:cs typeface="Lato"/>
                          <a:sym typeface="Lato"/>
                        </a:rPr>
                        <a:t>##%</a:t>
                      </a:r>
                      <a:endParaRPr sz="2800" u="none" cap="none" strike="noStrike">
                        <a:solidFill>
                          <a:srgbClr val="DD5C51"/>
                        </a:solidFill>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Arial"/>
                        <a:buNone/>
                      </a:pPr>
                      <a:r>
                        <a:rPr lang="en" sz="2800" u="none" cap="none" strike="noStrike">
                          <a:solidFill>
                            <a:srgbClr val="DD5C51"/>
                          </a:solidFill>
                          <a:latin typeface="Lato"/>
                          <a:ea typeface="Lato"/>
                          <a:cs typeface="Lato"/>
                          <a:sym typeface="Lato"/>
                        </a:rPr>
                        <a:t>##%</a:t>
                      </a:r>
                      <a:endParaRPr sz="2800" u="none" cap="none" strike="noStrike">
                        <a:solidFill>
                          <a:srgbClr val="DD5C51"/>
                        </a:solidFill>
                        <a:latin typeface="Lato"/>
                        <a:ea typeface="Lato"/>
                        <a:cs typeface="Lato"/>
                        <a:sym typeface="Lato"/>
                      </a:endParaRPr>
                    </a:p>
                  </a:txBody>
                  <a:tcPr marT="91425" marB="91425"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bl>
          </a:graphicData>
        </a:graphic>
      </p:graphicFrame>
      <p:grpSp>
        <p:nvGrpSpPr>
          <p:cNvPr id="68" name="Google Shape;68;p2"/>
          <p:cNvGrpSpPr/>
          <p:nvPr/>
        </p:nvGrpSpPr>
        <p:grpSpPr>
          <a:xfrm>
            <a:off x="680000" y="318610"/>
            <a:ext cx="1084200" cy="526800"/>
            <a:chOff x="680000" y="318610"/>
            <a:chExt cx="1084200" cy="526800"/>
          </a:xfrm>
        </p:grpSpPr>
        <p:sp>
          <p:nvSpPr>
            <p:cNvPr id="69" name="Google Shape;69;p2"/>
            <p:cNvSpPr/>
            <p:nvPr/>
          </p:nvSpPr>
          <p:spPr>
            <a:xfrm>
              <a:off x="680000" y="388659"/>
              <a:ext cx="1084200" cy="390600"/>
            </a:xfrm>
            <a:prstGeom prst="rect">
              <a:avLst/>
            </a:prstGeom>
            <a:noFill/>
            <a:ln cap="flat" cmpd="sng" w="19050">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2"/>
            <p:cNvSpPr/>
            <p:nvPr/>
          </p:nvSpPr>
          <p:spPr>
            <a:xfrm>
              <a:off x="680000" y="318610"/>
              <a:ext cx="526800" cy="526800"/>
            </a:xfrm>
            <a:prstGeom prst="rect">
              <a:avLst/>
            </a:prstGeom>
            <a:noFill/>
            <a:ln cap="flat" cmpd="sng" w="19050">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71" name="Google Shape;71;p2"/>
          <p:cNvPicPr preferRelativeResize="0"/>
          <p:nvPr/>
        </p:nvPicPr>
        <p:blipFill rotWithShape="1">
          <a:blip r:embed="rId3">
            <a:alphaModFix/>
          </a:blip>
          <a:srcRect b="0" l="0" r="0" t="0"/>
          <a:stretch/>
        </p:blipFill>
        <p:spPr>
          <a:xfrm>
            <a:off x="1861713" y="56950"/>
            <a:ext cx="1364182" cy="1054126"/>
          </a:xfrm>
          <a:prstGeom prst="rect">
            <a:avLst/>
          </a:prstGeom>
          <a:noFill/>
          <a:ln>
            <a:noFill/>
          </a:ln>
        </p:spPr>
      </p:pic>
      <p:sp>
        <p:nvSpPr>
          <p:cNvPr id="72" name="Google Shape;72;p2"/>
          <p:cNvSpPr/>
          <p:nvPr/>
        </p:nvSpPr>
        <p:spPr>
          <a:xfrm>
            <a:off x="125" y="1107975"/>
            <a:ext cx="3358500" cy="23199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2"/>
          <p:cNvSpPr/>
          <p:nvPr/>
        </p:nvSpPr>
        <p:spPr>
          <a:xfrm>
            <a:off x="3358625" y="1107975"/>
            <a:ext cx="4413900" cy="2319900"/>
          </a:xfrm>
          <a:prstGeom prst="rect">
            <a:avLst/>
          </a:prstGeom>
          <a:solidFill>
            <a:srgbClr val="F05023"/>
          </a:solidFill>
          <a:ln>
            <a:noFill/>
          </a:ln>
        </p:spPr>
        <p:txBody>
          <a:bodyPr anchorCtr="0" anchor="ctr" bIns="0" lIns="320025" spcFirstLastPara="1" rIns="91425" wrap="square" tIns="91425">
            <a:noAutofit/>
          </a:bodyPr>
          <a:lstStyle/>
          <a:p>
            <a:pPr indent="0" lvl="0" marL="0" marR="0" rtl="0" algn="l">
              <a:lnSpc>
                <a:spcPct val="115000"/>
              </a:lnSpc>
              <a:spcBef>
                <a:spcPts val="0"/>
              </a:spcBef>
              <a:spcAft>
                <a:spcPts val="700"/>
              </a:spcAft>
              <a:buClr>
                <a:schemeClr val="dk1"/>
              </a:buClr>
              <a:buSzPts val="1100"/>
              <a:buFont typeface="Arial"/>
              <a:buNone/>
            </a:pPr>
            <a:r>
              <a:rPr b="0" i="0" lang="en" sz="2300" u="none" cap="none" strike="noStrike">
                <a:solidFill>
                  <a:srgbClr val="FFFFFF"/>
                </a:solidFill>
                <a:latin typeface="Lato Black"/>
                <a:ea typeface="Lato Black"/>
                <a:cs typeface="Lato Black"/>
                <a:sym typeface="Lato Black"/>
              </a:rPr>
              <a:t>[Program Name]  </a:t>
            </a:r>
            <a:br>
              <a:rPr b="0" i="0" lang="en" sz="2300" u="none" cap="none" strike="noStrike">
                <a:solidFill>
                  <a:srgbClr val="FFFFFF"/>
                </a:solidFill>
                <a:latin typeface="Lato Black"/>
                <a:ea typeface="Lato Black"/>
                <a:cs typeface="Lato Black"/>
                <a:sym typeface="Lato Black"/>
              </a:rPr>
            </a:br>
            <a:r>
              <a:rPr b="0" i="0" lang="en" sz="2300" u="none" cap="none" strike="noStrike">
                <a:solidFill>
                  <a:srgbClr val="FFFFFF"/>
                </a:solidFill>
                <a:latin typeface="Lato Black"/>
                <a:ea typeface="Lato Black"/>
                <a:cs typeface="Lato Black"/>
                <a:sym typeface="Lato Black"/>
              </a:rPr>
              <a:t>202</a:t>
            </a:r>
            <a:r>
              <a:rPr lang="en" sz="2300">
                <a:solidFill>
                  <a:srgbClr val="FFFFFF"/>
                </a:solidFill>
                <a:latin typeface="Lato Black"/>
                <a:ea typeface="Lato Black"/>
                <a:cs typeface="Lato Black"/>
                <a:sym typeface="Lato Black"/>
              </a:rPr>
              <a:t>1</a:t>
            </a:r>
            <a:r>
              <a:rPr b="0" i="0" lang="en" sz="2300" u="none" cap="none" strike="noStrike">
                <a:solidFill>
                  <a:srgbClr val="FFFFFF"/>
                </a:solidFill>
                <a:latin typeface="Lato Black"/>
                <a:ea typeface="Lato Black"/>
                <a:cs typeface="Lato Black"/>
                <a:sym typeface="Lato Black"/>
              </a:rPr>
              <a:t>-202</a:t>
            </a:r>
            <a:r>
              <a:rPr lang="en" sz="2300">
                <a:solidFill>
                  <a:srgbClr val="FFFFFF"/>
                </a:solidFill>
                <a:latin typeface="Lato Black"/>
                <a:ea typeface="Lato Black"/>
                <a:cs typeface="Lato Black"/>
                <a:sym typeface="Lato Black"/>
              </a:rPr>
              <a:t>2</a:t>
            </a:r>
            <a:r>
              <a:rPr b="0" i="0" lang="en" sz="2300" u="none" cap="none" strike="noStrike">
                <a:solidFill>
                  <a:srgbClr val="FFFFFF"/>
                </a:solidFill>
                <a:latin typeface="Lato Black"/>
                <a:ea typeface="Lato Black"/>
                <a:cs typeface="Lato Black"/>
                <a:sym typeface="Lato Black"/>
              </a:rPr>
              <a:t> Student Impact Summary</a:t>
            </a:r>
            <a:endParaRPr b="0" i="0" sz="1400" u="none" cap="none" strike="noStrike">
              <a:solidFill>
                <a:srgbClr val="FFFFFF"/>
              </a:solidFill>
              <a:latin typeface="Lato Black"/>
              <a:ea typeface="Lato Black"/>
              <a:cs typeface="Lato Black"/>
              <a:sym typeface="Lato Black"/>
            </a:endParaRPr>
          </a:p>
        </p:txBody>
      </p:sp>
      <p:sp>
        <p:nvSpPr>
          <p:cNvPr id="74" name="Google Shape;74;p2"/>
          <p:cNvSpPr txBox="1"/>
          <p:nvPr/>
        </p:nvSpPr>
        <p:spPr>
          <a:xfrm>
            <a:off x="3590575" y="3899850"/>
            <a:ext cx="3767100" cy="1358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800">
                <a:solidFill>
                  <a:srgbClr val="333333"/>
                </a:solidFill>
                <a:latin typeface="Lato"/>
                <a:ea typeface="Lato"/>
                <a:cs typeface="Lato"/>
                <a:sym typeface="Lato"/>
              </a:rPr>
              <a:t>In today’s world, life skills education  has never been more important for students. </a:t>
            </a:r>
            <a:endParaRPr b="1" sz="1300">
              <a:solidFill>
                <a:srgbClr val="333333"/>
              </a:solidFill>
              <a:latin typeface="Lato"/>
              <a:ea typeface="Lato"/>
              <a:cs typeface="Lato"/>
              <a:sym typeface="Lato"/>
            </a:endParaRPr>
          </a:p>
          <a:p>
            <a:pPr indent="0" lvl="0" marL="0" rtl="0" algn="l">
              <a:lnSpc>
                <a:spcPct val="115000"/>
              </a:lnSpc>
              <a:spcBef>
                <a:spcPts val="1200"/>
              </a:spcBef>
              <a:spcAft>
                <a:spcPts val="0"/>
              </a:spcAft>
              <a:buClr>
                <a:schemeClr val="dk1"/>
              </a:buClr>
              <a:buSzPts val="1300"/>
              <a:buFont typeface="Arial"/>
              <a:buNone/>
            </a:pPr>
            <a:r>
              <a:rPr lang="en" sz="1300">
                <a:solidFill>
                  <a:srgbClr val="3E4646"/>
                </a:solidFill>
                <a:latin typeface="Lato"/>
                <a:ea typeface="Lato"/>
                <a:cs typeface="Lato"/>
                <a:sym typeface="Lato"/>
              </a:rPr>
              <a:t>During the 2021-2022 school year, students, educators and families continued to face many challenges across the country. In addition to managing a transition between remote and in-person learning, there was increasing concern about student mental health, family financial insecurity, and significant student learning loss. Amidst this reality, educators placed renewed emphasis on empowering students with critical life skills to help them succeed both in and outside the classroom.</a:t>
            </a:r>
            <a:endParaRPr sz="1300">
              <a:solidFill>
                <a:srgbClr val="3E4646"/>
              </a:solidFill>
              <a:latin typeface="Lato"/>
              <a:ea typeface="Lato"/>
              <a:cs typeface="Lato"/>
              <a:sym typeface="Lato"/>
            </a:endParaRPr>
          </a:p>
          <a:p>
            <a:pPr indent="0" lvl="0" marL="0" rtl="0" algn="l">
              <a:lnSpc>
                <a:spcPct val="115000"/>
              </a:lnSpc>
              <a:spcBef>
                <a:spcPts val="1200"/>
              </a:spcBef>
              <a:spcAft>
                <a:spcPts val="1200"/>
              </a:spcAft>
              <a:buClr>
                <a:schemeClr val="dk1"/>
              </a:buClr>
              <a:buSzPts val="1300"/>
              <a:buFont typeface="Arial"/>
              <a:buNone/>
            </a:pPr>
            <a:r>
              <a:rPr lang="en" sz="1300">
                <a:solidFill>
                  <a:srgbClr val="3E4646"/>
                </a:solidFill>
                <a:latin typeface="Lato"/>
                <a:ea typeface="Lato"/>
                <a:cs typeface="Lato"/>
                <a:sym typeface="Lato"/>
              </a:rPr>
              <a:t>This is why </a:t>
            </a:r>
            <a:r>
              <a:rPr b="1" lang="en" sz="1300">
                <a:solidFill>
                  <a:srgbClr val="DD5C51"/>
                </a:solidFill>
                <a:latin typeface="Lato"/>
                <a:ea typeface="Lato"/>
                <a:cs typeface="Lato"/>
                <a:sym typeface="Lato"/>
              </a:rPr>
              <a:t>[COMPANY]</a:t>
            </a:r>
            <a:r>
              <a:rPr lang="en" sz="1300">
                <a:solidFill>
                  <a:srgbClr val="3E4646"/>
                </a:solidFill>
                <a:latin typeface="Lato"/>
                <a:ea typeface="Lato"/>
                <a:cs typeface="Lato"/>
                <a:sym typeface="Lato"/>
              </a:rPr>
              <a:t> partnered with the leading social impact innovator, EVERFI, to provide teachers and students across </a:t>
            </a:r>
            <a:r>
              <a:rPr b="1" lang="en" sz="1300">
                <a:solidFill>
                  <a:srgbClr val="DD5C51"/>
                </a:solidFill>
                <a:latin typeface="Lato"/>
                <a:ea typeface="Lato"/>
                <a:cs typeface="Lato"/>
                <a:sym typeface="Lato"/>
              </a:rPr>
              <a:t>[FOOTPRINT] </a:t>
            </a:r>
            <a:r>
              <a:rPr lang="en" sz="1300">
                <a:solidFill>
                  <a:srgbClr val="3E4646"/>
                </a:solidFill>
                <a:latin typeface="Lato"/>
                <a:ea typeface="Lato"/>
                <a:cs typeface="Lato"/>
                <a:sym typeface="Lato"/>
              </a:rPr>
              <a:t>with </a:t>
            </a:r>
            <a:r>
              <a:rPr b="1" lang="en" sz="1300">
                <a:solidFill>
                  <a:srgbClr val="DD5C51"/>
                </a:solidFill>
                <a:latin typeface="Lato"/>
                <a:ea typeface="Lato"/>
                <a:cs typeface="Lato"/>
                <a:sym typeface="Lato"/>
              </a:rPr>
              <a:t>[TOPIC]</a:t>
            </a:r>
            <a:r>
              <a:rPr lang="en" sz="1300">
                <a:solidFill>
                  <a:srgbClr val="3E4646"/>
                </a:solidFill>
                <a:latin typeface="Lato"/>
                <a:ea typeface="Lato"/>
                <a:cs typeface="Lato"/>
                <a:sym typeface="Lato"/>
              </a:rPr>
              <a:t> digital education, accessible at any time, and at no cost. This summary provides a snapshot of our program’s impact from the 2021-2022 school year.</a:t>
            </a:r>
            <a:endParaRPr b="1" sz="1800">
              <a:solidFill>
                <a:srgbClr val="333333"/>
              </a:solidFill>
              <a:latin typeface="Lato"/>
              <a:ea typeface="Lato"/>
              <a:cs typeface="Lato"/>
              <a:sym typeface="Lato"/>
            </a:endParaRPr>
          </a:p>
        </p:txBody>
      </p:sp>
      <p:pic>
        <p:nvPicPr>
          <p:cNvPr id="75" name="Google Shape;75;p2"/>
          <p:cNvPicPr preferRelativeResize="0"/>
          <p:nvPr/>
        </p:nvPicPr>
        <p:blipFill rotWithShape="1">
          <a:blip r:embed="rId4">
            <a:alphaModFix/>
          </a:blip>
          <a:srcRect b="0" l="2181" r="0" t="0"/>
          <a:stretch/>
        </p:blipFill>
        <p:spPr>
          <a:xfrm>
            <a:off x="0" y="1107975"/>
            <a:ext cx="3404626" cy="23198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3"/>
          <p:cNvSpPr txBox="1"/>
          <p:nvPr/>
        </p:nvSpPr>
        <p:spPr>
          <a:xfrm>
            <a:off x="526050" y="6256950"/>
            <a:ext cx="34314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300"/>
              <a:buFont typeface="Arial"/>
              <a:buNone/>
            </a:pPr>
            <a:r>
              <a:rPr b="0" i="0" lang="en" sz="1300" u="none" cap="none" strike="noStrike">
                <a:solidFill>
                  <a:srgbClr val="434343"/>
                </a:solidFill>
                <a:highlight>
                  <a:schemeClr val="lt1"/>
                </a:highlight>
                <a:latin typeface="Lato"/>
                <a:ea typeface="Lato"/>
                <a:cs typeface="Lato"/>
                <a:sym typeface="Lato"/>
              </a:rPr>
              <a:t>Lorem ipsum dolor sit amet, consectetur adipiscing elit. Sed sollicitudin feugiat magna eu tincidunt. Pellentesque scelerisque, massa finibus posuere rhoncus, felis justo scelerisque ante, sed vulputate purus sem id. </a:t>
            </a:r>
            <a:r>
              <a:rPr lang="en" sz="1300">
                <a:solidFill>
                  <a:srgbClr val="434343"/>
                </a:solidFill>
                <a:highlight>
                  <a:schemeClr val="lt1"/>
                </a:highlight>
                <a:latin typeface="Lato"/>
                <a:ea typeface="Lato"/>
                <a:cs typeface="Lato"/>
                <a:sym typeface="Lato"/>
              </a:rPr>
              <a:t>Lorem ipsum dolor sit amet, consectetur adipiscing elit.</a:t>
            </a:r>
            <a:r>
              <a:rPr b="0" i="0" lang="en" sz="1300" u="none" cap="none" strike="noStrike">
                <a:solidFill>
                  <a:srgbClr val="434343"/>
                </a:solidFill>
                <a:highlight>
                  <a:schemeClr val="lt1"/>
                </a:highlight>
                <a:latin typeface="Lato"/>
                <a:ea typeface="Lato"/>
                <a:cs typeface="Lato"/>
                <a:sym typeface="Lato"/>
              </a:rPr>
              <a:t>”</a:t>
            </a:r>
            <a:endParaRPr b="0" i="0" sz="1300" u="none" cap="none" strike="noStrike">
              <a:solidFill>
                <a:srgbClr val="434343"/>
              </a:solidFill>
              <a:highlight>
                <a:schemeClr val="lt1"/>
              </a:highlight>
              <a:latin typeface="Lato"/>
              <a:ea typeface="Lato"/>
              <a:cs typeface="Lato"/>
              <a:sym typeface="Lato"/>
            </a:endParaRPr>
          </a:p>
          <a:p>
            <a:pPr indent="0" lvl="0" marL="0" marR="0" rtl="0" algn="l">
              <a:lnSpc>
                <a:spcPct val="115000"/>
              </a:lnSpc>
              <a:spcBef>
                <a:spcPts val="1100"/>
              </a:spcBef>
              <a:spcAft>
                <a:spcPts val="1100"/>
              </a:spcAft>
              <a:buClr>
                <a:srgbClr val="000000"/>
              </a:buClr>
              <a:buSzPts val="1300"/>
              <a:buFont typeface="Arial"/>
              <a:buNone/>
            </a:pPr>
            <a:r>
              <a:rPr b="0" i="0" lang="en" sz="1300" u="none" cap="none" strike="noStrike">
                <a:solidFill>
                  <a:srgbClr val="DD5C51"/>
                </a:solidFill>
                <a:latin typeface="Lato"/>
                <a:ea typeface="Lato"/>
                <a:cs typeface="Lato"/>
                <a:sym typeface="Lato"/>
              </a:rPr>
              <a:t>–Student Name, State</a:t>
            </a:r>
            <a:endParaRPr b="0" i="0" sz="1300" u="none" cap="none" strike="noStrike">
              <a:solidFill>
                <a:srgbClr val="DD5C51"/>
              </a:solidFill>
              <a:latin typeface="Lato"/>
              <a:ea typeface="Lato"/>
              <a:cs typeface="Lato"/>
              <a:sym typeface="Lato"/>
            </a:endParaRPr>
          </a:p>
        </p:txBody>
      </p:sp>
      <p:sp>
        <p:nvSpPr>
          <p:cNvPr id="81" name="Google Shape;81;p3"/>
          <p:cNvSpPr txBox="1"/>
          <p:nvPr/>
        </p:nvSpPr>
        <p:spPr>
          <a:xfrm>
            <a:off x="526050" y="964325"/>
            <a:ext cx="4894200" cy="3795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700"/>
              </a:spcAft>
              <a:buClr>
                <a:srgbClr val="000000"/>
              </a:buClr>
              <a:buSzPts val="1700"/>
              <a:buFont typeface="Arial"/>
              <a:buNone/>
            </a:pPr>
            <a:r>
              <a:rPr b="1" i="0" lang="en" sz="1700" u="none" cap="none" strike="noStrike">
                <a:solidFill>
                  <a:srgbClr val="DD5C51"/>
                </a:solidFill>
                <a:latin typeface="Lato"/>
                <a:ea typeface="Lato"/>
                <a:cs typeface="Lato"/>
                <a:sym typeface="Lato"/>
              </a:rPr>
              <a:t>Voices From Your Community</a:t>
            </a:r>
            <a:endParaRPr b="1" i="0" sz="1700" u="none" cap="none" strike="noStrike">
              <a:solidFill>
                <a:srgbClr val="DD5C51"/>
              </a:solidFill>
              <a:latin typeface="Lato"/>
              <a:ea typeface="Lato"/>
              <a:cs typeface="Lato"/>
              <a:sym typeface="Lato"/>
            </a:endParaRPr>
          </a:p>
        </p:txBody>
      </p:sp>
      <p:sp>
        <p:nvSpPr>
          <p:cNvPr id="82" name="Google Shape;82;p3"/>
          <p:cNvSpPr txBox="1"/>
          <p:nvPr/>
        </p:nvSpPr>
        <p:spPr>
          <a:xfrm>
            <a:off x="4106125" y="6256950"/>
            <a:ext cx="34314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300"/>
              <a:buFont typeface="Arial"/>
              <a:buNone/>
            </a:pPr>
            <a:r>
              <a:rPr b="0" i="0" lang="en" sz="1300" u="none" cap="none" strike="noStrike">
                <a:solidFill>
                  <a:srgbClr val="434343"/>
                </a:solidFill>
                <a:highlight>
                  <a:schemeClr val="lt1"/>
                </a:highlight>
                <a:latin typeface="Lato"/>
                <a:ea typeface="Lato"/>
                <a:cs typeface="Lato"/>
                <a:sym typeface="Lato"/>
              </a:rPr>
              <a:t>Lorem ipsum dolor sit amet, consectetur adipiscing elit. Sed sollicitudin feugiat magna eu tincidunt. Pellentesque scelerisque, massa finibus posuere rhoncus, felis justo scelerisque ante, sed vulputate purus sem id. </a:t>
            </a:r>
            <a:r>
              <a:rPr lang="en" sz="1300">
                <a:solidFill>
                  <a:srgbClr val="434343"/>
                </a:solidFill>
                <a:highlight>
                  <a:schemeClr val="lt1"/>
                </a:highlight>
                <a:latin typeface="Lato"/>
                <a:ea typeface="Lato"/>
                <a:cs typeface="Lato"/>
                <a:sym typeface="Lato"/>
              </a:rPr>
              <a:t>Lorem ipsum dolor sit amet, consectetur adipiscing elit.</a:t>
            </a:r>
            <a:r>
              <a:rPr b="0" i="0" lang="en" sz="1300" u="none" cap="none" strike="noStrike">
                <a:solidFill>
                  <a:srgbClr val="434343"/>
                </a:solidFill>
                <a:highlight>
                  <a:schemeClr val="lt1"/>
                </a:highlight>
                <a:latin typeface="Lato"/>
                <a:ea typeface="Lato"/>
                <a:cs typeface="Lato"/>
                <a:sym typeface="Lato"/>
              </a:rPr>
              <a:t>”</a:t>
            </a:r>
            <a:endParaRPr b="0" i="0" sz="1300" u="none" cap="none" strike="noStrike">
              <a:solidFill>
                <a:srgbClr val="434343"/>
              </a:solidFill>
              <a:highlight>
                <a:schemeClr val="lt1"/>
              </a:highlight>
              <a:latin typeface="Lato"/>
              <a:ea typeface="Lato"/>
              <a:cs typeface="Lato"/>
              <a:sym typeface="Lato"/>
            </a:endParaRPr>
          </a:p>
          <a:p>
            <a:pPr indent="0" lvl="0" marL="0" marR="0" rtl="0" algn="l">
              <a:lnSpc>
                <a:spcPct val="115000"/>
              </a:lnSpc>
              <a:spcBef>
                <a:spcPts val="1100"/>
              </a:spcBef>
              <a:spcAft>
                <a:spcPts val="1100"/>
              </a:spcAft>
              <a:buClr>
                <a:srgbClr val="000000"/>
              </a:buClr>
              <a:buSzPts val="1300"/>
              <a:buFont typeface="Arial"/>
              <a:buNone/>
            </a:pPr>
            <a:r>
              <a:rPr b="0" i="0" lang="en" sz="1300" u="none" cap="none" strike="noStrike">
                <a:solidFill>
                  <a:srgbClr val="DD5C51"/>
                </a:solidFill>
                <a:latin typeface="Lato"/>
                <a:ea typeface="Lato"/>
                <a:cs typeface="Lato"/>
                <a:sym typeface="Lato"/>
              </a:rPr>
              <a:t>–Student Name, State</a:t>
            </a:r>
            <a:endParaRPr b="0" i="0" sz="1300" u="none" cap="none" strike="noStrike">
              <a:solidFill>
                <a:srgbClr val="DD5C51"/>
              </a:solidFill>
              <a:latin typeface="Lato"/>
              <a:ea typeface="Lato"/>
              <a:cs typeface="Lato"/>
              <a:sym typeface="Lato"/>
            </a:endParaRPr>
          </a:p>
        </p:txBody>
      </p:sp>
      <p:grpSp>
        <p:nvGrpSpPr>
          <p:cNvPr id="83" name="Google Shape;83;p3"/>
          <p:cNvGrpSpPr/>
          <p:nvPr/>
        </p:nvGrpSpPr>
        <p:grpSpPr>
          <a:xfrm>
            <a:off x="4842825" y="9064835"/>
            <a:ext cx="1084200" cy="526800"/>
            <a:chOff x="4842825" y="9064835"/>
            <a:chExt cx="1084200" cy="526800"/>
          </a:xfrm>
        </p:grpSpPr>
        <p:sp>
          <p:nvSpPr>
            <p:cNvPr id="84" name="Google Shape;84;p3"/>
            <p:cNvSpPr/>
            <p:nvPr/>
          </p:nvSpPr>
          <p:spPr>
            <a:xfrm>
              <a:off x="4842825" y="9134884"/>
              <a:ext cx="1084200" cy="390600"/>
            </a:xfrm>
            <a:prstGeom prst="rect">
              <a:avLst/>
            </a:prstGeom>
            <a:noFill/>
            <a:ln cap="flat" cmpd="sng" w="19050">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3"/>
            <p:cNvSpPr/>
            <p:nvPr/>
          </p:nvSpPr>
          <p:spPr>
            <a:xfrm>
              <a:off x="4842825" y="9064835"/>
              <a:ext cx="526800" cy="526800"/>
            </a:xfrm>
            <a:prstGeom prst="rect">
              <a:avLst/>
            </a:prstGeom>
            <a:noFill/>
            <a:ln cap="flat" cmpd="sng" w="19050">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86" name="Google Shape;86;p3"/>
          <p:cNvPicPr preferRelativeResize="0"/>
          <p:nvPr/>
        </p:nvPicPr>
        <p:blipFill rotWithShape="1">
          <a:blip r:embed="rId3">
            <a:alphaModFix/>
          </a:blip>
          <a:srcRect b="0" l="0" r="0" t="0"/>
          <a:stretch/>
        </p:blipFill>
        <p:spPr>
          <a:xfrm>
            <a:off x="6024538" y="8803175"/>
            <a:ext cx="1364182" cy="1054126"/>
          </a:xfrm>
          <a:prstGeom prst="rect">
            <a:avLst/>
          </a:prstGeom>
          <a:noFill/>
          <a:ln>
            <a:noFill/>
          </a:ln>
        </p:spPr>
      </p:pic>
      <p:sp>
        <p:nvSpPr>
          <p:cNvPr id="87" name="Google Shape;87;p3"/>
          <p:cNvSpPr txBox="1"/>
          <p:nvPr/>
        </p:nvSpPr>
        <p:spPr>
          <a:xfrm>
            <a:off x="526050" y="1380150"/>
            <a:ext cx="34314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300"/>
              <a:buFont typeface="Arial"/>
              <a:buNone/>
            </a:pPr>
            <a:r>
              <a:rPr b="0" i="0" lang="en" sz="1300" u="none" cap="none" strike="noStrike">
                <a:solidFill>
                  <a:srgbClr val="434343"/>
                </a:solidFill>
                <a:highlight>
                  <a:schemeClr val="lt1"/>
                </a:highlight>
                <a:latin typeface="Lato"/>
                <a:ea typeface="Lato"/>
                <a:cs typeface="Lato"/>
                <a:sym typeface="Lato"/>
              </a:rPr>
              <a:t>Lorem ipsum dolor sit amet, consectetur adipiscing elit. Sed sollicitudin feugiat magna eu tincidunt. Pellentesque scelerisque, massa finibus posuere rhoncus, felis justo scelerisque ante, sed vulputate purus sem id. </a:t>
            </a:r>
            <a:r>
              <a:rPr lang="en" sz="1300">
                <a:solidFill>
                  <a:srgbClr val="434343"/>
                </a:solidFill>
                <a:highlight>
                  <a:schemeClr val="lt1"/>
                </a:highlight>
                <a:latin typeface="Lato"/>
                <a:ea typeface="Lato"/>
                <a:cs typeface="Lato"/>
                <a:sym typeface="Lato"/>
              </a:rPr>
              <a:t>Lorem ipsum dolor sit amet, consectetur adipiscing elit.</a:t>
            </a:r>
            <a:r>
              <a:rPr b="0" i="0" lang="en" sz="1300" u="none" cap="none" strike="noStrike">
                <a:solidFill>
                  <a:srgbClr val="434343"/>
                </a:solidFill>
                <a:highlight>
                  <a:schemeClr val="lt1"/>
                </a:highlight>
                <a:latin typeface="Lato"/>
                <a:ea typeface="Lato"/>
                <a:cs typeface="Lato"/>
                <a:sym typeface="Lato"/>
              </a:rPr>
              <a:t>”</a:t>
            </a:r>
            <a:endParaRPr b="0" i="0" sz="1300" u="none" cap="none" strike="noStrike">
              <a:solidFill>
                <a:srgbClr val="434343"/>
              </a:solidFill>
              <a:highlight>
                <a:schemeClr val="lt1"/>
              </a:highlight>
              <a:latin typeface="Lato"/>
              <a:ea typeface="Lato"/>
              <a:cs typeface="Lato"/>
              <a:sym typeface="Lato"/>
            </a:endParaRPr>
          </a:p>
          <a:p>
            <a:pPr indent="0" lvl="0" marL="0" marR="0" rtl="0" algn="l">
              <a:lnSpc>
                <a:spcPct val="115000"/>
              </a:lnSpc>
              <a:spcBef>
                <a:spcPts val="1100"/>
              </a:spcBef>
              <a:spcAft>
                <a:spcPts val="1100"/>
              </a:spcAft>
              <a:buClr>
                <a:srgbClr val="000000"/>
              </a:buClr>
              <a:buSzPts val="1300"/>
              <a:buFont typeface="Arial"/>
              <a:buNone/>
            </a:pPr>
            <a:r>
              <a:rPr b="0" i="0" lang="en" sz="1300" u="none" cap="none" strike="noStrike">
                <a:solidFill>
                  <a:srgbClr val="DD5C51"/>
                </a:solidFill>
                <a:latin typeface="Lato"/>
                <a:ea typeface="Lato"/>
                <a:cs typeface="Lato"/>
                <a:sym typeface="Lato"/>
              </a:rPr>
              <a:t>–Student Name, State</a:t>
            </a:r>
            <a:endParaRPr b="0" i="0" sz="1300" u="none" cap="none" strike="noStrike">
              <a:solidFill>
                <a:srgbClr val="DD5C51"/>
              </a:solidFill>
              <a:latin typeface="Lato"/>
              <a:ea typeface="Lato"/>
              <a:cs typeface="Lato"/>
              <a:sym typeface="Lato"/>
            </a:endParaRPr>
          </a:p>
        </p:txBody>
      </p:sp>
      <p:sp>
        <p:nvSpPr>
          <p:cNvPr id="88" name="Google Shape;88;p3"/>
          <p:cNvSpPr txBox="1"/>
          <p:nvPr/>
        </p:nvSpPr>
        <p:spPr>
          <a:xfrm>
            <a:off x="526050" y="3806975"/>
            <a:ext cx="34314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300"/>
              <a:buFont typeface="Arial"/>
              <a:buNone/>
            </a:pPr>
            <a:r>
              <a:rPr b="0" i="0" lang="en" sz="1300" u="none" cap="none" strike="noStrike">
                <a:solidFill>
                  <a:srgbClr val="434343"/>
                </a:solidFill>
                <a:highlight>
                  <a:schemeClr val="lt1"/>
                </a:highlight>
                <a:latin typeface="Lato"/>
                <a:ea typeface="Lato"/>
                <a:cs typeface="Lato"/>
                <a:sym typeface="Lato"/>
              </a:rPr>
              <a:t>Lorem ipsum dolor sit amet, consectetur adipiscing elit. Sed sollicitudin feugiat magna eu tincidunt. Pellentesque scelerisque, massa finibus posuere rhoncus, felis justo scelerisque ante, sed vulputate purus sem id. </a:t>
            </a:r>
            <a:r>
              <a:rPr lang="en" sz="1300">
                <a:solidFill>
                  <a:srgbClr val="434343"/>
                </a:solidFill>
                <a:highlight>
                  <a:schemeClr val="lt1"/>
                </a:highlight>
                <a:latin typeface="Lato"/>
                <a:ea typeface="Lato"/>
                <a:cs typeface="Lato"/>
                <a:sym typeface="Lato"/>
              </a:rPr>
              <a:t>Lorem ipsum dolor sit amet, consectetur adipiscing elit.</a:t>
            </a:r>
            <a:r>
              <a:rPr b="0" i="0" lang="en" sz="1300" u="none" cap="none" strike="noStrike">
                <a:solidFill>
                  <a:srgbClr val="434343"/>
                </a:solidFill>
                <a:highlight>
                  <a:schemeClr val="lt1"/>
                </a:highlight>
                <a:latin typeface="Lato"/>
                <a:ea typeface="Lato"/>
                <a:cs typeface="Lato"/>
                <a:sym typeface="Lato"/>
              </a:rPr>
              <a:t>”</a:t>
            </a:r>
            <a:endParaRPr b="0" i="0" sz="1300" u="none" cap="none" strike="noStrike">
              <a:solidFill>
                <a:srgbClr val="434343"/>
              </a:solidFill>
              <a:highlight>
                <a:schemeClr val="lt1"/>
              </a:highlight>
              <a:latin typeface="Lato"/>
              <a:ea typeface="Lato"/>
              <a:cs typeface="Lato"/>
              <a:sym typeface="Lato"/>
            </a:endParaRPr>
          </a:p>
          <a:p>
            <a:pPr indent="0" lvl="0" marL="0" marR="0" rtl="0" algn="l">
              <a:lnSpc>
                <a:spcPct val="115000"/>
              </a:lnSpc>
              <a:spcBef>
                <a:spcPts val="1100"/>
              </a:spcBef>
              <a:spcAft>
                <a:spcPts val="1100"/>
              </a:spcAft>
              <a:buClr>
                <a:srgbClr val="000000"/>
              </a:buClr>
              <a:buSzPts val="1300"/>
              <a:buFont typeface="Arial"/>
              <a:buNone/>
            </a:pPr>
            <a:r>
              <a:rPr b="0" i="0" lang="en" sz="1300" u="none" cap="none" strike="noStrike">
                <a:solidFill>
                  <a:srgbClr val="DD5C51"/>
                </a:solidFill>
                <a:latin typeface="Lato"/>
                <a:ea typeface="Lato"/>
                <a:cs typeface="Lato"/>
                <a:sym typeface="Lato"/>
              </a:rPr>
              <a:t>–Student Name, State</a:t>
            </a:r>
            <a:endParaRPr b="0" i="0" sz="1300" u="none" cap="none" strike="noStrike">
              <a:solidFill>
                <a:srgbClr val="DD5C51"/>
              </a:solidFill>
              <a:latin typeface="Lato"/>
              <a:ea typeface="Lato"/>
              <a:cs typeface="Lato"/>
              <a:sym typeface="Lato"/>
            </a:endParaRPr>
          </a:p>
        </p:txBody>
      </p:sp>
      <p:pic>
        <p:nvPicPr>
          <p:cNvPr id="89" name="Google Shape;89;p3"/>
          <p:cNvPicPr preferRelativeResize="0"/>
          <p:nvPr/>
        </p:nvPicPr>
        <p:blipFill rotWithShape="1">
          <a:blip r:embed="rId4">
            <a:alphaModFix/>
          </a:blip>
          <a:srcRect b="0" l="33479" r="0" t="0"/>
          <a:stretch/>
        </p:blipFill>
        <p:spPr>
          <a:xfrm>
            <a:off x="4304975" y="1520800"/>
            <a:ext cx="3612900" cy="3606900"/>
          </a:xfrm>
          <a:prstGeom prst="roundRect">
            <a:avLst>
              <a:gd fmla="val 16667" name="adj"/>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