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5243175" cy="7974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Feim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7C782-7EB6-BA45-A517-DB2247F88EB3}" v="7" dt="2024-10-22T21:49:28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0"/>
    <p:restoredTop sz="94663"/>
  </p:normalViewPr>
  <p:slideViewPr>
    <p:cSldViewPr snapToGrid="0" snapToObjects="1">
      <p:cViewPr varScale="1">
        <p:scale>
          <a:sx n="97" d="100"/>
          <a:sy n="97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397" y="1305007"/>
            <a:ext cx="11432381" cy="2776138"/>
          </a:xfrm>
        </p:spPr>
        <p:txBody>
          <a:bodyPr anchor="b"/>
          <a:lstStyle>
            <a:lvl1pPr algn="ctr">
              <a:defRPr sz="69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397" y="4188203"/>
            <a:ext cx="11432381" cy="1925207"/>
          </a:xfrm>
        </p:spPr>
        <p:txBody>
          <a:bodyPr/>
          <a:lstStyle>
            <a:lvl1pPr marL="0" indent="0" algn="ctr">
              <a:buNone/>
              <a:defRPr sz="2790"/>
            </a:lvl1pPr>
            <a:lvl2pPr marL="531586" indent="0" algn="ctr">
              <a:buNone/>
              <a:defRPr sz="2325"/>
            </a:lvl2pPr>
            <a:lvl3pPr marL="1063173" indent="0" algn="ctr">
              <a:buNone/>
              <a:defRPr sz="2093"/>
            </a:lvl3pPr>
            <a:lvl4pPr marL="1594759" indent="0" algn="ctr">
              <a:buNone/>
              <a:defRPr sz="1860"/>
            </a:lvl4pPr>
            <a:lvl5pPr marL="2126346" indent="0" algn="ctr">
              <a:buNone/>
              <a:defRPr sz="1860"/>
            </a:lvl5pPr>
            <a:lvl6pPr marL="2657932" indent="0" algn="ctr">
              <a:buNone/>
              <a:defRPr sz="1860"/>
            </a:lvl6pPr>
            <a:lvl7pPr marL="3189519" indent="0" algn="ctr">
              <a:buNone/>
              <a:defRPr sz="1860"/>
            </a:lvl7pPr>
            <a:lvl8pPr marL="3721105" indent="0" algn="ctr">
              <a:buNone/>
              <a:defRPr sz="1860"/>
            </a:lvl8pPr>
            <a:lvl9pPr marL="4252692" indent="0" algn="ctr">
              <a:buNone/>
              <a:defRPr sz="18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1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4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8397" y="424543"/>
            <a:ext cx="3286810" cy="67576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968" y="424543"/>
            <a:ext cx="9669889" cy="67576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3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6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029" y="1987967"/>
            <a:ext cx="13147238" cy="3316967"/>
          </a:xfrm>
        </p:spPr>
        <p:txBody>
          <a:bodyPr anchor="b"/>
          <a:lstStyle>
            <a:lvl1pPr>
              <a:defRPr sz="69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0029" y="5336314"/>
            <a:ext cx="13147238" cy="1744315"/>
          </a:xfrm>
        </p:spPr>
        <p:txBody>
          <a:bodyPr/>
          <a:lstStyle>
            <a:lvl1pPr marL="0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1pPr>
            <a:lvl2pPr marL="531586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2pPr>
            <a:lvl3pPr marL="1063173" indent="0">
              <a:buNone/>
              <a:defRPr sz="2093">
                <a:solidFill>
                  <a:schemeClr val="tx1">
                    <a:tint val="75000"/>
                  </a:schemeClr>
                </a:solidFill>
              </a:defRPr>
            </a:lvl3pPr>
            <a:lvl4pPr marL="1594759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4pPr>
            <a:lvl5pPr marL="2126346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5pPr>
            <a:lvl6pPr marL="265793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6pPr>
            <a:lvl7pPr marL="3189519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7pPr>
            <a:lvl8pPr marL="3721105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8pPr>
            <a:lvl9pPr marL="425269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968" y="2122712"/>
            <a:ext cx="6478349" cy="5059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6858" y="2122712"/>
            <a:ext cx="6478349" cy="5059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424543"/>
            <a:ext cx="13147238" cy="15412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954" y="1954742"/>
            <a:ext cx="6448577" cy="957988"/>
          </a:xfrm>
        </p:spPr>
        <p:txBody>
          <a:bodyPr anchor="b"/>
          <a:lstStyle>
            <a:lvl1pPr marL="0" indent="0">
              <a:buNone/>
              <a:defRPr sz="2790" b="1"/>
            </a:lvl1pPr>
            <a:lvl2pPr marL="531586" indent="0">
              <a:buNone/>
              <a:defRPr sz="2325" b="1"/>
            </a:lvl2pPr>
            <a:lvl3pPr marL="1063173" indent="0">
              <a:buNone/>
              <a:defRPr sz="2093" b="1"/>
            </a:lvl3pPr>
            <a:lvl4pPr marL="1594759" indent="0">
              <a:buNone/>
              <a:defRPr sz="1860" b="1"/>
            </a:lvl4pPr>
            <a:lvl5pPr marL="2126346" indent="0">
              <a:buNone/>
              <a:defRPr sz="1860" b="1"/>
            </a:lvl5pPr>
            <a:lvl6pPr marL="2657932" indent="0">
              <a:buNone/>
              <a:defRPr sz="1860" b="1"/>
            </a:lvl6pPr>
            <a:lvl7pPr marL="3189519" indent="0">
              <a:buNone/>
              <a:defRPr sz="1860" b="1"/>
            </a:lvl7pPr>
            <a:lvl8pPr marL="3721105" indent="0">
              <a:buNone/>
              <a:defRPr sz="1860" b="1"/>
            </a:lvl8pPr>
            <a:lvl9pPr marL="4252692" indent="0">
              <a:buNone/>
              <a:defRPr sz="18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954" y="2912730"/>
            <a:ext cx="6448577" cy="428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6857" y="1954742"/>
            <a:ext cx="6480335" cy="957988"/>
          </a:xfrm>
        </p:spPr>
        <p:txBody>
          <a:bodyPr anchor="b"/>
          <a:lstStyle>
            <a:lvl1pPr marL="0" indent="0">
              <a:buNone/>
              <a:defRPr sz="2790" b="1"/>
            </a:lvl1pPr>
            <a:lvl2pPr marL="531586" indent="0">
              <a:buNone/>
              <a:defRPr sz="2325" b="1"/>
            </a:lvl2pPr>
            <a:lvl3pPr marL="1063173" indent="0">
              <a:buNone/>
              <a:defRPr sz="2093" b="1"/>
            </a:lvl3pPr>
            <a:lvl4pPr marL="1594759" indent="0">
              <a:buNone/>
              <a:defRPr sz="1860" b="1"/>
            </a:lvl4pPr>
            <a:lvl5pPr marL="2126346" indent="0">
              <a:buNone/>
              <a:defRPr sz="1860" b="1"/>
            </a:lvl5pPr>
            <a:lvl6pPr marL="2657932" indent="0">
              <a:buNone/>
              <a:defRPr sz="1860" b="1"/>
            </a:lvl6pPr>
            <a:lvl7pPr marL="3189519" indent="0">
              <a:buNone/>
              <a:defRPr sz="1860" b="1"/>
            </a:lvl7pPr>
            <a:lvl8pPr marL="3721105" indent="0">
              <a:buNone/>
              <a:defRPr sz="1860" b="1"/>
            </a:lvl8pPr>
            <a:lvl9pPr marL="4252692" indent="0">
              <a:buNone/>
              <a:defRPr sz="18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6857" y="2912730"/>
            <a:ext cx="6480335" cy="428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4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1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1601"/>
            <a:ext cx="4916320" cy="1860603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335" y="1148111"/>
            <a:ext cx="7716857" cy="5666718"/>
          </a:xfrm>
        </p:spPr>
        <p:txBody>
          <a:bodyPr/>
          <a:lstStyle>
            <a:lvl1pPr>
              <a:defRPr sz="3721"/>
            </a:lvl1pPr>
            <a:lvl2pPr>
              <a:defRPr sz="3256"/>
            </a:lvl2pPr>
            <a:lvl3pPr>
              <a:defRPr sz="2790"/>
            </a:lvl3pPr>
            <a:lvl4pPr>
              <a:defRPr sz="2325"/>
            </a:lvl4pPr>
            <a:lvl5pPr>
              <a:defRPr sz="2325"/>
            </a:lvl5pPr>
            <a:lvl6pPr>
              <a:defRPr sz="2325"/>
            </a:lvl6pPr>
            <a:lvl7pPr>
              <a:defRPr sz="2325"/>
            </a:lvl7pPr>
            <a:lvl8pPr>
              <a:defRPr sz="2325"/>
            </a:lvl8pPr>
            <a:lvl9pPr>
              <a:defRPr sz="23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92204"/>
            <a:ext cx="4916320" cy="4431854"/>
          </a:xfrm>
        </p:spPr>
        <p:txBody>
          <a:bodyPr/>
          <a:lstStyle>
            <a:lvl1pPr marL="0" indent="0">
              <a:buNone/>
              <a:defRPr sz="1860"/>
            </a:lvl1pPr>
            <a:lvl2pPr marL="531586" indent="0">
              <a:buNone/>
              <a:defRPr sz="1628"/>
            </a:lvl2pPr>
            <a:lvl3pPr marL="1063173" indent="0">
              <a:buNone/>
              <a:defRPr sz="1395"/>
            </a:lvl3pPr>
            <a:lvl4pPr marL="1594759" indent="0">
              <a:buNone/>
              <a:defRPr sz="1163"/>
            </a:lvl4pPr>
            <a:lvl5pPr marL="2126346" indent="0">
              <a:buNone/>
              <a:defRPr sz="1163"/>
            </a:lvl5pPr>
            <a:lvl6pPr marL="2657932" indent="0">
              <a:buNone/>
              <a:defRPr sz="1163"/>
            </a:lvl6pPr>
            <a:lvl7pPr marL="3189519" indent="0">
              <a:buNone/>
              <a:defRPr sz="1163"/>
            </a:lvl7pPr>
            <a:lvl8pPr marL="3721105" indent="0">
              <a:buNone/>
              <a:defRPr sz="1163"/>
            </a:lvl8pPr>
            <a:lvl9pPr marL="4252692" indent="0">
              <a:buNone/>
              <a:defRPr sz="11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6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1601"/>
            <a:ext cx="4916320" cy="1860603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80335" y="1148111"/>
            <a:ext cx="7716857" cy="5666718"/>
          </a:xfrm>
        </p:spPr>
        <p:txBody>
          <a:bodyPr anchor="t"/>
          <a:lstStyle>
            <a:lvl1pPr marL="0" indent="0">
              <a:buNone/>
              <a:defRPr sz="3721"/>
            </a:lvl1pPr>
            <a:lvl2pPr marL="531586" indent="0">
              <a:buNone/>
              <a:defRPr sz="3256"/>
            </a:lvl2pPr>
            <a:lvl3pPr marL="1063173" indent="0">
              <a:buNone/>
              <a:defRPr sz="2790"/>
            </a:lvl3pPr>
            <a:lvl4pPr marL="1594759" indent="0">
              <a:buNone/>
              <a:defRPr sz="2325"/>
            </a:lvl4pPr>
            <a:lvl5pPr marL="2126346" indent="0">
              <a:buNone/>
              <a:defRPr sz="2325"/>
            </a:lvl5pPr>
            <a:lvl6pPr marL="2657932" indent="0">
              <a:buNone/>
              <a:defRPr sz="2325"/>
            </a:lvl6pPr>
            <a:lvl7pPr marL="3189519" indent="0">
              <a:buNone/>
              <a:defRPr sz="2325"/>
            </a:lvl7pPr>
            <a:lvl8pPr marL="3721105" indent="0">
              <a:buNone/>
              <a:defRPr sz="2325"/>
            </a:lvl8pPr>
            <a:lvl9pPr marL="4252692" indent="0">
              <a:buNone/>
              <a:defRPr sz="23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92204"/>
            <a:ext cx="4916320" cy="4431854"/>
          </a:xfrm>
        </p:spPr>
        <p:txBody>
          <a:bodyPr/>
          <a:lstStyle>
            <a:lvl1pPr marL="0" indent="0">
              <a:buNone/>
              <a:defRPr sz="1860"/>
            </a:lvl1pPr>
            <a:lvl2pPr marL="531586" indent="0">
              <a:buNone/>
              <a:defRPr sz="1628"/>
            </a:lvl2pPr>
            <a:lvl3pPr marL="1063173" indent="0">
              <a:buNone/>
              <a:defRPr sz="1395"/>
            </a:lvl3pPr>
            <a:lvl4pPr marL="1594759" indent="0">
              <a:buNone/>
              <a:defRPr sz="1163"/>
            </a:lvl4pPr>
            <a:lvl5pPr marL="2126346" indent="0">
              <a:buNone/>
              <a:defRPr sz="1163"/>
            </a:lvl5pPr>
            <a:lvl6pPr marL="2657932" indent="0">
              <a:buNone/>
              <a:defRPr sz="1163"/>
            </a:lvl6pPr>
            <a:lvl7pPr marL="3189519" indent="0">
              <a:buNone/>
              <a:defRPr sz="1163"/>
            </a:lvl7pPr>
            <a:lvl8pPr marL="3721105" indent="0">
              <a:buNone/>
              <a:defRPr sz="1163"/>
            </a:lvl8pPr>
            <a:lvl9pPr marL="4252692" indent="0">
              <a:buNone/>
              <a:defRPr sz="11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9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969" y="424543"/>
            <a:ext cx="13147238" cy="1541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969" y="2122712"/>
            <a:ext cx="13147238" cy="505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968" y="7390729"/>
            <a:ext cx="3429714" cy="424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9302" y="7390729"/>
            <a:ext cx="5144572" cy="424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5493" y="7390729"/>
            <a:ext cx="3429714" cy="424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6F767-5B24-6349-8A0F-AC56E4CCE05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7129463" y="7742873"/>
            <a:ext cx="101600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Public</a:t>
            </a:r>
          </a:p>
        </p:txBody>
      </p:sp>
    </p:spTree>
    <p:extLst>
      <p:ext uri="{BB962C8B-B14F-4D97-AF65-F5344CB8AC3E}">
        <p14:creationId xmlns:p14="http://schemas.microsoft.com/office/powerpoint/2010/main" val="1267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3173" rtl="0" eaLnBrk="1" latinLnBrk="0" hangingPunct="1">
        <a:lnSpc>
          <a:spcPct val="90000"/>
        </a:lnSpc>
        <a:spcBef>
          <a:spcPct val="0"/>
        </a:spcBef>
        <a:buNone/>
        <a:defRPr sz="51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793" indent="-265793" algn="l" defTabSz="1063173" rtl="0" eaLnBrk="1" latinLnBrk="0" hangingPunct="1">
        <a:lnSpc>
          <a:spcPct val="90000"/>
        </a:lnSpc>
        <a:spcBef>
          <a:spcPts val="1163"/>
        </a:spcBef>
        <a:buFont typeface="Arial" panose="020B0604020202020204" pitchFamily="34" charset="0"/>
        <a:buChar char="•"/>
        <a:defRPr sz="3256" kern="1200">
          <a:solidFill>
            <a:schemeClr val="tx1"/>
          </a:solidFill>
          <a:latin typeface="+mn-lt"/>
          <a:ea typeface="+mn-ea"/>
          <a:cs typeface="+mn-cs"/>
        </a:defRPr>
      </a:lvl1pPr>
      <a:lvl2pPr marL="797380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790" kern="1200">
          <a:solidFill>
            <a:schemeClr val="tx1"/>
          </a:solidFill>
          <a:latin typeface="+mn-lt"/>
          <a:ea typeface="+mn-ea"/>
          <a:cs typeface="+mn-cs"/>
        </a:defRPr>
      </a:lvl2pPr>
      <a:lvl3pPr marL="1328966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3pPr>
      <a:lvl4pPr marL="1860553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392139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923725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455312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986898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518485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1pPr>
      <a:lvl2pPr marL="531586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2pPr>
      <a:lvl3pPr marL="1063173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3pPr>
      <a:lvl4pPr marL="1594759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126346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657932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189519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721105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252692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F9597-EE29-744C-A2DA-97ED38502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76" b="10776"/>
          <a:stretch/>
        </p:blipFill>
        <p:spPr>
          <a:xfrm>
            <a:off x="-2" y="-1"/>
            <a:ext cx="15243175" cy="79740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C5AEB8-41B9-AA49-A281-BE5F2C1EAE88}"/>
              </a:ext>
            </a:extLst>
          </p:cNvPr>
          <p:cNvSpPr/>
          <p:nvPr/>
        </p:nvSpPr>
        <p:spPr>
          <a:xfrm>
            <a:off x="9969910" y="6564844"/>
            <a:ext cx="5273263" cy="11834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6320" tIns="53160" rIns="106320" bIns="53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5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6290-1915-8D47-8362-D60909A638FE}"/>
              </a:ext>
            </a:extLst>
          </p:cNvPr>
          <p:cNvSpPr txBox="1"/>
          <p:nvPr/>
        </p:nvSpPr>
        <p:spPr>
          <a:xfrm>
            <a:off x="10217302" y="6678780"/>
            <a:ext cx="47784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56"/>
              </a:lnSpc>
            </a:pPr>
            <a:r>
              <a:rPr lang="en-US" sz="2907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Building the foundation for a healthy financial future. </a:t>
            </a:r>
            <a:endParaRPr lang="en-US" sz="2907" b="1" dirty="0">
              <a:solidFill>
                <a:schemeClr val="bg1"/>
              </a:solidFill>
              <a:latin typeface="Gill Sans SemiBold" panose="020B0502020104020203" pitchFamily="34" charset="-79"/>
              <a:ea typeface="Lato" charset="0"/>
              <a:cs typeface="Gill Sans SemiBold" panose="020B05020201040202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C5AEB8-41B9-AA49-A281-BE5F2C1EAE88}"/>
              </a:ext>
            </a:extLst>
          </p:cNvPr>
          <p:cNvSpPr/>
          <p:nvPr/>
        </p:nvSpPr>
        <p:spPr>
          <a:xfrm>
            <a:off x="12247016" y="412492"/>
            <a:ext cx="2483152" cy="92061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6320" tIns="53160" rIns="106320" bIns="53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5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C70E80-88B9-9680-74BC-365A732C52E7}"/>
              </a:ext>
            </a:extLst>
          </p:cNvPr>
          <p:cNvSpPr/>
          <p:nvPr/>
        </p:nvSpPr>
        <p:spPr>
          <a:xfrm>
            <a:off x="180598" y="239390"/>
            <a:ext cx="8848505" cy="193899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6320" tIns="53160" rIns="106320" bIns="53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5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51104-314B-4A4F-B28C-4C602603C7BF}"/>
              </a:ext>
            </a:extLst>
          </p:cNvPr>
          <p:cNvSpPr txBox="1"/>
          <p:nvPr/>
        </p:nvSpPr>
        <p:spPr>
          <a:xfrm>
            <a:off x="12473718" y="543960"/>
            <a:ext cx="2029748" cy="66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21" b="1" dirty="0">
                <a:solidFill>
                  <a:srgbClr val="44546A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A7C4E-4BD0-9E46-847D-F09AC13C3EC6}"/>
              </a:ext>
            </a:extLst>
          </p:cNvPr>
          <p:cNvSpPr txBox="1"/>
          <p:nvPr/>
        </p:nvSpPr>
        <p:spPr>
          <a:xfrm>
            <a:off x="291548" y="239390"/>
            <a:ext cx="8848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349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PREPARING STUDENTS </a:t>
            </a:r>
            <a:br>
              <a:rPr lang="en-US" sz="6000" spc="349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sz="6000" spc="349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FOR SUCCESS</a:t>
            </a:r>
          </a:p>
        </p:txBody>
      </p:sp>
    </p:spTree>
    <p:extLst>
      <p:ext uri="{BB962C8B-B14F-4D97-AF65-F5344CB8AC3E}">
        <p14:creationId xmlns:p14="http://schemas.microsoft.com/office/powerpoint/2010/main" val="1824082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b32134-930b-47a0-ae68-920ef1df7e99}" enabled="1" method="Privileged" siteId="{31fa3fc8-0d67-4b00-8f5a-3a9a69c281b8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15</Words>
  <Application>Microsoft Macintosh PowerPoint</Application>
  <PresentationFormat>Custom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Gill Sans</vt:lpstr>
      <vt:lpstr>Gill Sans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Lee</dc:creator>
  <cp:lastModifiedBy>Kennedy Harris</cp:lastModifiedBy>
  <cp:revision>5</cp:revision>
  <dcterms:created xsi:type="dcterms:W3CDTF">2019-02-28T13:25:03Z</dcterms:created>
  <dcterms:modified xsi:type="dcterms:W3CDTF">2024-10-22T21:51:47Z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Sensitivity: Public</vt:lpwstr>
  </property>
</Properties>
</file>