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Feim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E3428-A0B4-FD40-889B-4EF665D6462F}" v="21" dt="2024-10-22T21:53:58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5"/>
    <p:restoredTop sz="94663"/>
  </p:normalViewPr>
  <p:slideViewPr>
    <p:cSldViewPr snapToGrid="0" snapToObjects="1">
      <p:cViewPr varScale="1">
        <p:scale>
          <a:sx n="97" d="100"/>
          <a:sy n="97" d="100"/>
        </p:scale>
        <p:origin x="24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dy Harris" userId="3da376fa-7e51-4f81-b3e5-b1d6a110e507" providerId="ADAL" clId="{4C6E3428-A0B4-FD40-889B-4EF665D6462F}"/>
    <pc:docChg chg="undo custSel modSld">
      <pc:chgData name="Kennedy Harris" userId="3da376fa-7e51-4f81-b3e5-b1d6a110e507" providerId="ADAL" clId="{4C6E3428-A0B4-FD40-889B-4EF665D6462F}" dt="2024-10-22T21:59:42.122" v="278" actId="14100"/>
      <pc:docMkLst>
        <pc:docMk/>
      </pc:docMkLst>
      <pc:sldChg chg="addSp delSp modSp mod">
        <pc:chgData name="Kennedy Harris" userId="3da376fa-7e51-4f81-b3e5-b1d6a110e507" providerId="ADAL" clId="{4C6E3428-A0B4-FD40-889B-4EF665D6462F}" dt="2024-10-22T21:59:42.122" v="278" actId="14100"/>
        <pc:sldMkLst>
          <pc:docMk/>
          <pc:sldMk cId="2554360535" sldId="256"/>
        </pc:sldMkLst>
        <pc:spChg chg="del mod">
          <ac:chgData name="Kennedy Harris" userId="3da376fa-7e51-4f81-b3e5-b1d6a110e507" providerId="ADAL" clId="{4C6E3428-A0B4-FD40-889B-4EF665D6462F}" dt="2024-10-17T16:56:07.911" v="251" actId="478"/>
          <ac:spMkLst>
            <pc:docMk/>
            <pc:sldMk cId="2554360535" sldId="256"/>
            <ac:spMk id="4" creationId="{00000000-0000-0000-0000-000000000000}"/>
          </ac:spMkLst>
        </pc:spChg>
        <pc:spChg chg="add mod">
          <ac:chgData name="Kennedy Harris" userId="3da376fa-7e51-4f81-b3e5-b1d6a110e507" providerId="ADAL" clId="{4C6E3428-A0B4-FD40-889B-4EF665D6462F}" dt="2024-10-22T21:59:34.456" v="277" actId="14100"/>
          <ac:spMkLst>
            <pc:docMk/>
            <pc:sldMk cId="2554360535" sldId="256"/>
            <ac:spMk id="4" creationId="{26AEF783-E31C-522C-1BC3-150087794081}"/>
          </ac:spMkLst>
        </pc:spChg>
        <pc:spChg chg="mod">
          <ac:chgData name="Kennedy Harris" userId="3da376fa-7e51-4f81-b3e5-b1d6a110e507" providerId="ADAL" clId="{4C6E3428-A0B4-FD40-889B-4EF665D6462F}" dt="2024-10-17T16:56:42.698" v="259" actId="14100"/>
          <ac:spMkLst>
            <pc:docMk/>
            <pc:sldMk cId="2554360535" sldId="256"/>
            <ac:spMk id="6" creationId="{82D74554-1D77-AE4B-AE59-BA0FFD91A567}"/>
          </ac:spMkLst>
        </pc:spChg>
        <pc:spChg chg="mod">
          <ac:chgData name="Kennedy Harris" userId="3da376fa-7e51-4f81-b3e5-b1d6a110e507" providerId="ADAL" clId="{4C6E3428-A0B4-FD40-889B-4EF665D6462F}" dt="2024-10-17T16:56:50.350" v="261" actId="1076"/>
          <ac:spMkLst>
            <pc:docMk/>
            <pc:sldMk cId="2554360535" sldId="256"/>
            <ac:spMk id="7" creationId="{E3DB8417-B9B3-F246-A959-34070F062155}"/>
          </ac:spMkLst>
        </pc:spChg>
        <pc:spChg chg="add del mod">
          <ac:chgData name="Kennedy Harris" userId="3da376fa-7e51-4f81-b3e5-b1d6a110e507" providerId="ADAL" clId="{4C6E3428-A0B4-FD40-889B-4EF665D6462F}" dt="2024-10-22T21:59:42.122" v="278" actId="14100"/>
          <ac:spMkLst>
            <pc:docMk/>
            <pc:sldMk cId="2554360535" sldId="256"/>
            <ac:spMk id="8" creationId="{3A845A94-4585-2647-8C81-ACEBF7065C14}"/>
          </ac:spMkLst>
        </pc:spChg>
        <pc:picChg chg="add del mod">
          <ac:chgData name="Kennedy Harris" userId="3da376fa-7e51-4f81-b3e5-b1d6a110e507" providerId="ADAL" clId="{4C6E3428-A0B4-FD40-889B-4EF665D6462F}" dt="2024-10-22T21:52:39.848" v="262" actId="14826"/>
          <ac:picMkLst>
            <pc:docMk/>
            <pc:sldMk cId="2554360535" sldId="256"/>
            <ac:picMk id="3" creationId="{AA9BBEEF-EEA1-E64A-B016-E5502223222E}"/>
          </ac:picMkLst>
        </pc:picChg>
        <pc:picChg chg="add mod">
          <ac:chgData name="Kennedy Harris" userId="3da376fa-7e51-4f81-b3e5-b1d6a110e507" providerId="ADAL" clId="{4C6E3428-A0B4-FD40-889B-4EF665D6462F}" dt="2024-10-17T16:32:52.765" v="1"/>
          <ac:picMkLst>
            <pc:docMk/>
            <pc:sldMk cId="2554360535" sldId="256"/>
            <ac:picMk id="10" creationId="{8980B36B-3DC8-ADBB-E6C1-4796C0BC5658}"/>
          </ac:picMkLst>
        </pc:picChg>
        <pc:picChg chg="add del mod">
          <ac:chgData name="Kennedy Harris" userId="3da376fa-7e51-4f81-b3e5-b1d6a110e507" providerId="ADAL" clId="{4C6E3428-A0B4-FD40-889B-4EF665D6462F}" dt="2024-10-17T16:33:03.212" v="6" actId="478"/>
          <ac:picMkLst>
            <pc:docMk/>
            <pc:sldMk cId="2554360535" sldId="256"/>
            <ac:picMk id="12" creationId="{A921E54B-8536-5B89-9BB3-3D71EF5659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39EA-244D-A344-B43B-68ED8B3D5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25275-95F0-3941-B367-C735F760D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6227-577D-0F47-8844-CF86CC47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54D6-0E44-AC42-BF23-E8F439A1D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1024-8C1B-DB47-A7E8-2DF7960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241E-1083-A742-B18F-4C7C7539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5B339-05D5-F144-8507-E62B6932C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E19F4-9DF1-184D-B493-3443A922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8CE5C-AE92-564F-A32F-894AA1B1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F8C5-BFB6-8947-8611-7470BC05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CF401-E2FE-974C-A4BB-FD7DFDF0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2A009-7785-3148-AD76-7457A378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B52C-2A82-CB4B-87EB-C98A20EF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1B31C-4799-4041-B631-FBA31083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D0E39-6699-E54A-8487-8D60DB25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ED21-B1EA-0F45-8DD3-5AA0FF36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E9976-E109-C741-ACF6-6C07E07EF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8A78B-5B17-894D-9E2C-5D46A747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A233F-360F-E74E-ADC1-6D8C38D3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5F423-4F86-6642-99AD-F2FE2A67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AB41-5C94-2142-9999-05CE3A1D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48B73-5AFE-F648-869F-957D4379F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851A3-BA6F-A446-814B-890DD162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CA7C-DF94-3944-9160-3C0504D4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A252-F610-734F-B9B5-FF3281A9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1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1C0D-04AC-2149-9951-715B5F19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2EAC-D263-2448-BEFE-8F9B28803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69B7C-DBC6-A947-98CC-6ADCF2E84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E716-BD72-D747-85D6-9E0D57EC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710E9-4743-1D44-BAAC-D1F5143E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E93F3-42CB-934F-8F27-18160E13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2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822A-8A3B-C448-ACAF-934DC453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57371-FF3A-0A49-B49C-CB07E3DF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A2428-9460-7E48-93E1-74AC8CBC8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4647E-90D7-1547-86EE-E7FF9D85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D4556-FE68-8641-998F-5017CF3F9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815D7-31C0-8644-BE92-FDB0AE7A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5E195-F3A9-EB46-9595-4621B30C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9816-9939-864A-9454-4A30473C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23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1241A-7F69-BF44-B565-7C412457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3631C-8BAF-AF4F-A55B-670251FE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65F70-58F6-154C-B18C-7D45C005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63F2-7289-8C4E-9836-C5B6CC39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2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71FD4-A40F-2341-8A94-D5CDE65F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06C2D-7F50-D241-9B8A-3353B2CD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FAB39-A44B-8C46-BDAD-34584983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9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B3C3-4A41-EA43-9CA1-314D3DE8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D7FB7-8665-5740-B679-F6D0B6D71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2F006-607D-7C4C-9A77-3BE1E08F5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6D0DE-811F-454E-9BFF-61DEED627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52DB6-F9F1-3644-8728-2E9CE732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77470-0BA5-CD41-AE69-485FCC23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E598-7327-1144-9654-76045CC2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CEC297-BE66-734E-B10F-8C4F8D31F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D7DDA-F489-A14C-9E88-55FF3079E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4463F-03EF-8141-9EAD-6C448DCC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8C014-46C2-2A4F-9A7A-332EA25E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42ADD-4D63-9F4C-A7ED-A9932AEF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4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DA35F-62D5-124A-8A6D-7C5825E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B0260-4C7A-4F4E-B5FA-190AD01ED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3419-49DD-7B4F-9BD2-5074AB614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D33E-BC7D-7A4E-8340-A596C097910F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0333C-8D30-E94B-9C32-C6B88699D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5A58-0A50-0542-941B-0F941CD77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2863-DE21-A542-9203-ED4926DFF7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8787D-FF46-D569-9A20-FB2DC528180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03875" y="6626860"/>
            <a:ext cx="101600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Public</a:t>
            </a:r>
          </a:p>
        </p:txBody>
      </p:sp>
    </p:spTree>
    <p:extLst>
      <p:ext uri="{BB962C8B-B14F-4D97-AF65-F5344CB8AC3E}">
        <p14:creationId xmlns:p14="http://schemas.microsoft.com/office/powerpoint/2010/main" val="61625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BBEEF-EEA1-E64A-B016-E5502223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3" b="7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D74554-1D77-AE4B-AE59-BA0FFD91A567}"/>
              </a:ext>
            </a:extLst>
          </p:cNvPr>
          <p:cNvSpPr/>
          <p:nvPr/>
        </p:nvSpPr>
        <p:spPr>
          <a:xfrm>
            <a:off x="7793256" y="5486400"/>
            <a:ext cx="4398744" cy="11014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B8417-B9B3-F246-A959-34070F062155}"/>
              </a:ext>
            </a:extLst>
          </p:cNvPr>
          <p:cNvSpPr txBox="1"/>
          <p:nvPr/>
        </p:nvSpPr>
        <p:spPr>
          <a:xfrm>
            <a:off x="7793257" y="5579716"/>
            <a:ext cx="439874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56"/>
              </a:lnSpc>
            </a:pPr>
            <a:r>
              <a:rPr lang="en-US" sz="2800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Building the foundation for a healthy financial future. </a:t>
            </a:r>
            <a:endParaRPr lang="en-US" sz="2800" b="1" dirty="0">
              <a:solidFill>
                <a:schemeClr val="bg1"/>
              </a:solidFill>
              <a:latin typeface="Gill Sans SemiBold" panose="020B0502020104020203" pitchFamily="34" charset="-79"/>
              <a:ea typeface="Lato" charset="0"/>
              <a:cs typeface="Gill Sans SemiBold" panose="020B0502020104020203" pitchFamily="3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75400" y="270117"/>
            <a:ext cx="1507959" cy="78196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EF783-E31C-522C-1BC3-150087794081}"/>
              </a:ext>
            </a:extLst>
          </p:cNvPr>
          <p:cNvSpPr/>
          <p:nvPr/>
        </p:nvSpPr>
        <p:spPr>
          <a:xfrm>
            <a:off x="196122" y="270117"/>
            <a:ext cx="9371948" cy="169016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008F8-E6B4-B742-A47A-E7378A706FB1}"/>
              </a:ext>
            </a:extLst>
          </p:cNvPr>
          <p:cNvSpPr txBox="1"/>
          <p:nvPr/>
        </p:nvSpPr>
        <p:spPr>
          <a:xfrm>
            <a:off x="10175401" y="368712"/>
            <a:ext cx="1507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4546A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45A94-4585-2647-8C81-ACEBF7065C14}"/>
              </a:ext>
            </a:extLst>
          </p:cNvPr>
          <p:cNvSpPr txBox="1"/>
          <p:nvPr/>
        </p:nvSpPr>
        <p:spPr>
          <a:xfrm>
            <a:off x="198250" y="145704"/>
            <a:ext cx="9565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PREPARING STUDENTS FOR SUCCESS</a:t>
            </a:r>
            <a:endParaRPr lang="en-US" sz="5400" spc="3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436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b32134-930b-47a0-ae68-920ef1df7e99}" enabled="1" method="Privileged" siteId="{31fa3fc8-0d67-4b00-8f5a-3a9a69c281b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Gill Sans</vt:lpstr>
      <vt:lpstr>Gill Sans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Lee</dc:creator>
  <cp:lastModifiedBy>Kennedy Harris</cp:lastModifiedBy>
  <cp:revision>6</cp:revision>
  <dcterms:created xsi:type="dcterms:W3CDTF">2019-02-28T13:30:04Z</dcterms:created>
  <dcterms:modified xsi:type="dcterms:W3CDTF">2024-10-22T21:59:51Z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Sensitivity: Public</vt:lpwstr>
  </property>
</Properties>
</file>