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sldIdLst>
    <p:sldId id="256" r:id="rId4"/>
    <p:sldId id="261" r:id="rId5"/>
    <p:sldId id="265" r:id="rId6"/>
    <p:sldId id="266" r:id="rId7"/>
    <p:sldId id="267" r:id="rId8"/>
    <p:sldId id="268" r:id="rId9"/>
    <p:sldId id="269" r:id="rId10"/>
    <p:sldId id="270" r:id="rId11"/>
    <p:sldId id="271" r:id="rId12"/>
  </p:sldIdLst>
  <p:sldSz cx="15240000" cy="8001000"/>
  <p:notesSz cx="15240000" cy="8001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6234"/>
    <a:srgbClr val="F7B801"/>
    <a:srgbClr val="3E62AE"/>
    <a:srgbClr val="36827F"/>
    <a:srgbClr val="F3B329"/>
    <a:srgbClr val="1D4094"/>
    <a:srgbClr val="1FB07F"/>
    <a:srgbClr val="1D9A88"/>
    <a:srgbClr val="26D7A5"/>
    <a:srgbClr val="E95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3859D-620C-2B40-BEFD-6CBA1C3BF249}" v="81" dt="2023-05-18T14:24:26.15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78"/>
    <p:restoredTop sz="94694"/>
  </p:normalViewPr>
  <p:slideViewPr>
    <p:cSldViewPr>
      <p:cViewPr varScale="1">
        <p:scale>
          <a:sx n="101" d="100"/>
          <a:sy n="101" d="100"/>
        </p:scale>
        <p:origin x="248" y="26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Gonzales" userId="57d570ce-d5b6-4454-86e2-9ccdc10081e3" providerId="ADAL" clId="{9813859D-620C-2B40-BEFD-6CBA1C3BF249}"/>
    <pc:docChg chg="undo redo custSel addSld delSld modSld sldOrd modMainMaster">
      <pc:chgData name="Alan Gonzales" userId="57d570ce-d5b6-4454-86e2-9ccdc10081e3" providerId="ADAL" clId="{9813859D-620C-2B40-BEFD-6CBA1C3BF249}" dt="2023-05-31T15:02:13.903" v="659" actId="20577"/>
      <pc:docMkLst>
        <pc:docMk/>
      </pc:docMkLst>
      <pc:sldChg chg="addSp delSp modSp mod setBg">
        <pc:chgData name="Alan Gonzales" userId="57d570ce-d5b6-4454-86e2-9ccdc10081e3" providerId="ADAL" clId="{9813859D-620C-2B40-BEFD-6CBA1C3BF249}" dt="2023-05-17T22:27:53.679" v="124" actId="20577"/>
        <pc:sldMkLst>
          <pc:docMk/>
          <pc:sldMk cId="0" sldId="256"/>
        </pc:sldMkLst>
        <pc:spChg chg="add del mod">
          <ac:chgData name="Alan Gonzales" userId="57d570ce-d5b6-4454-86e2-9ccdc10081e3" providerId="ADAL" clId="{9813859D-620C-2B40-BEFD-6CBA1C3BF249}" dt="2023-05-17T22:09:58.774" v="2"/>
          <ac:spMkLst>
            <pc:docMk/>
            <pc:sldMk cId="0" sldId="256"/>
            <ac:spMk id="2" creationId="{93A5F6BD-990E-FF1F-774D-A73288BAE826}"/>
          </ac:spMkLst>
        </pc:spChg>
        <pc:spChg chg="mod">
          <ac:chgData name="Alan Gonzales" userId="57d570ce-d5b6-4454-86e2-9ccdc10081e3" providerId="ADAL" clId="{9813859D-620C-2B40-BEFD-6CBA1C3BF249}" dt="2023-05-17T22:27:53.679" v="124" actId="20577"/>
          <ac:spMkLst>
            <pc:docMk/>
            <pc:sldMk cId="0" sldId="256"/>
            <ac:spMk id="3" creationId="{00000000-0000-0000-0000-000000000000}"/>
          </ac:spMkLst>
        </pc:spChg>
        <pc:spChg chg="add del mod">
          <ac:chgData name="Alan Gonzales" userId="57d570ce-d5b6-4454-86e2-9ccdc10081e3" providerId="ADAL" clId="{9813859D-620C-2B40-BEFD-6CBA1C3BF249}" dt="2023-05-17T22:12:42.399" v="18" actId="478"/>
          <ac:spMkLst>
            <pc:docMk/>
            <pc:sldMk cId="0" sldId="256"/>
            <ac:spMk id="4" creationId="{54A414D9-7207-8F95-F492-9D6DC5772D21}"/>
          </ac:spMkLst>
        </pc:spChg>
        <pc:spChg chg="add del mod">
          <ac:chgData name="Alan Gonzales" userId="57d570ce-d5b6-4454-86e2-9ccdc10081e3" providerId="ADAL" clId="{9813859D-620C-2B40-BEFD-6CBA1C3BF249}" dt="2023-05-17T22:14:34.698" v="32" actId="478"/>
          <ac:spMkLst>
            <pc:docMk/>
            <pc:sldMk cId="0" sldId="256"/>
            <ac:spMk id="5" creationId="{5803138B-6644-62AC-C3D8-89788DBB5751}"/>
          </ac:spMkLst>
        </pc:spChg>
        <pc:spChg chg="mod">
          <ac:chgData name="Alan Gonzales" userId="57d570ce-d5b6-4454-86e2-9ccdc10081e3" providerId="ADAL" clId="{9813859D-620C-2B40-BEFD-6CBA1C3BF249}" dt="2023-05-17T22:20:23.523" v="71" actId="207"/>
          <ac:spMkLst>
            <pc:docMk/>
            <pc:sldMk cId="0" sldId="256"/>
            <ac:spMk id="30" creationId="{F84161AA-6518-7542-9ADC-9BA384535B1C}"/>
          </ac:spMkLst>
        </pc:spChg>
        <pc:picChg chg="add mod">
          <ac:chgData name="Alan Gonzales" userId="57d570ce-d5b6-4454-86e2-9ccdc10081e3" providerId="ADAL" clId="{9813859D-620C-2B40-BEFD-6CBA1C3BF249}" dt="2023-05-17T22:23:44.652" v="85" actId="14826"/>
          <ac:picMkLst>
            <pc:docMk/>
            <pc:sldMk cId="0" sldId="256"/>
            <ac:picMk id="18" creationId="{513FD6B3-1617-1499-6BBB-22B6EA0FC03F}"/>
          </ac:picMkLst>
        </pc:picChg>
        <pc:picChg chg="del mod">
          <ac:chgData name="Alan Gonzales" userId="57d570ce-d5b6-4454-86e2-9ccdc10081e3" providerId="ADAL" clId="{9813859D-620C-2B40-BEFD-6CBA1C3BF249}" dt="2023-05-17T22:20:38.460" v="72" actId="478"/>
          <ac:picMkLst>
            <pc:docMk/>
            <pc:sldMk cId="0" sldId="256"/>
            <ac:picMk id="32" creationId="{497F9BA3-5310-6745-8298-88DBFEB25CB1}"/>
          </ac:picMkLst>
        </pc:picChg>
        <pc:cxnChg chg="add del">
          <ac:chgData name="Alan Gonzales" userId="57d570ce-d5b6-4454-86e2-9ccdc10081e3" providerId="ADAL" clId="{9813859D-620C-2B40-BEFD-6CBA1C3BF249}" dt="2023-05-17T22:18:00.735" v="44" actId="11529"/>
          <ac:cxnSpMkLst>
            <pc:docMk/>
            <pc:sldMk cId="0" sldId="256"/>
            <ac:cxnSpMk id="7" creationId="{AEC9C1E4-44AF-87F3-C404-853F8AC69C43}"/>
          </ac:cxnSpMkLst>
        </pc:cxnChg>
        <pc:cxnChg chg="add del mod">
          <ac:chgData name="Alan Gonzales" userId="57d570ce-d5b6-4454-86e2-9ccdc10081e3" providerId="ADAL" clId="{9813859D-620C-2B40-BEFD-6CBA1C3BF249}" dt="2023-05-17T22:19:46.100" v="68" actId="478"/>
          <ac:cxnSpMkLst>
            <pc:docMk/>
            <pc:sldMk cId="0" sldId="256"/>
            <ac:cxnSpMk id="9" creationId="{3A952907-8F87-7CD8-EDC3-7ABD3D31D995}"/>
          </ac:cxnSpMkLst>
        </pc:cxnChg>
      </pc:sldChg>
      <pc:sldChg chg="del">
        <pc:chgData name="Alan Gonzales" userId="57d570ce-d5b6-4454-86e2-9ccdc10081e3" providerId="ADAL" clId="{9813859D-620C-2B40-BEFD-6CBA1C3BF249}" dt="2023-05-17T22:28:04.242" v="127" actId="2696"/>
        <pc:sldMkLst>
          <pc:docMk/>
          <pc:sldMk cId="4189087092" sldId="257"/>
        </pc:sldMkLst>
      </pc:sldChg>
      <pc:sldChg chg="del">
        <pc:chgData name="Alan Gonzales" userId="57d570ce-d5b6-4454-86e2-9ccdc10081e3" providerId="ADAL" clId="{9813859D-620C-2B40-BEFD-6CBA1C3BF249}" dt="2023-05-18T13:44:33.439" v="198" actId="2696"/>
        <pc:sldMkLst>
          <pc:docMk/>
          <pc:sldMk cId="3601035902" sldId="258"/>
        </pc:sldMkLst>
      </pc:sldChg>
      <pc:sldChg chg="del">
        <pc:chgData name="Alan Gonzales" userId="57d570ce-d5b6-4454-86e2-9ccdc10081e3" providerId="ADAL" clId="{9813859D-620C-2B40-BEFD-6CBA1C3BF249}" dt="2023-05-18T13:46:52.962" v="222" actId="2696"/>
        <pc:sldMkLst>
          <pc:docMk/>
          <pc:sldMk cId="3563539781" sldId="259"/>
        </pc:sldMkLst>
      </pc:sldChg>
      <pc:sldChg chg="del ord">
        <pc:chgData name="Alan Gonzales" userId="57d570ce-d5b6-4454-86e2-9ccdc10081e3" providerId="ADAL" clId="{9813859D-620C-2B40-BEFD-6CBA1C3BF249}" dt="2023-05-30T20:18:22.404" v="657" actId="2696"/>
        <pc:sldMkLst>
          <pc:docMk/>
          <pc:sldMk cId="3724505108" sldId="260"/>
        </pc:sldMkLst>
      </pc:sldChg>
      <pc:sldChg chg="addSp delSp modSp mod setBg modClrScheme chgLayout">
        <pc:chgData name="Alan Gonzales" userId="57d570ce-d5b6-4454-86e2-9ccdc10081e3" providerId="ADAL" clId="{9813859D-620C-2B40-BEFD-6CBA1C3BF249}" dt="2023-05-18T14:00:06.257" v="639"/>
        <pc:sldMkLst>
          <pc:docMk/>
          <pc:sldMk cId="0" sldId="261"/>
        </pc:sldMkLst>
        <pc:spChg chg="add mod">
          <ac:chgData name="Alan Gonzales" userId="57d570ce-d5b6-4454-86e2-9ccdc10081e3" providerId="ADAL" clId="{9813859D-620C-2B40-BEFD-6CBA1C3BF249}" dt="2023-05-17T22:24:10.681" v="87"/>
          <ac:spMkLst>
            <pc:docMk/>
            <pc:sldMk cId="0" sldId="261"/>
            <ac:spMk id="2" creationId="{5F4676F8-E4CC-3FE8-5B2F-88A09E9BA891}"/>
          </ac:spMkLst>
        </pc:spChg>
        <pc:spChg chg="mod">
          <ac:chgData name="Alan Gonzales" userId="57d570ce-d5b6-4454-86e2-9ccdc10081e3" providerId="ADAL" clId="{9813859D-620C-2B40-BEFD-6CBA1C3BF249}" dt="2023-05-17T22:27:59.291" v="126" actId="20577"/>
          <ac:spMkLst>
            <pc:docMk/>
            <pc:sldMk cId="0" sldId="261"/>
            <ac:spMk id="3" creationId="{00000000-0000-0000-0000-000000000000}"/>
          </ac:spMkLst>
        </pc:spChg>
        <pc:spChg chg="add del mod">
          <ac:chgData name="Alan Gonzales" userId="57d570ce-d5b6-4454-86e2-9ccdc10081e3" providerId="ADAL" clId="{9813859D-620C-2B40-BEFD-6CBA1C3BF249}" dt="2023-05-18T14:00:06.257" v="639"/>
          <ac:spMkLst>
            <pc:docMk/>
            <pc:sldMk cId="0" sldId="261"/>
            <ac:spMk id="4" creationId="{B8DB9AE5-84EA-B11D-4205-A1C0BDE59402}"/>
          </ac:spMkLst>
        </pc:spChg>
        <pc:spChg chg="mod">
          <ac:chgData name="Alan Gonzales" userId="57d570ce-d5b6-4454-86e2-9ccdc10081e3" providerId="ADAL" clId="{9813859D-620C-2B40-BEFD-6CBA1C3BF249}" dt="2023-05-17T22:31:57.413" v="149" actId="207"/>
          <ac:spMkLst>
            <pc:docMk/>
            <pc:sldMk cId="0" sldId="261"/>
            <ac:spMk id="20" creationId="{D5215A85-D8F7-1B47-A679-F63E27351A40}"/>
          </ac:spMkLst>
        </pc:spChg>
        <pc:picChg chg="mod modCrop">
          <ac:chgData name="Alan Gonzales" userId="57d570ce-d5b6-4454-86e2-9ccdc10081e3" providerId="ADAL" clId="{9813859D-620C-2B40-BEFD-6CBA1C3BF249}" dt="2023-05-18T14:00:02.272" v="636" actId="18131"/>
          <ac:picMkLst>
            <pc:docMk/>
            <pc:sldMk cId="0" sldId="261"/>
            <ac:picMk id="6" creationId="{94EC9898-0A90-9F4C-2A58-9C5242AB8B53}"/>
          </ac:picMkLst>
        </pc:picChg>
      </pc:sldChg>
      <pc:sldChg chg="del">
        <pc:chgData name="Alan Gonzales" userId="57d570ce-d5b6-4454-86e2-9ccdc10081e3" providerId="ADAL" clId="{9813859D-620C-2B40-BEFD-6CBA1C3BF249}" dt="2023-05-18T03:38:10.767" v="174" actId="2696"/>
        <pc:sldMkLst>
          <pc:docMk/>
          <pc:sldMk cId="2003263059" sldId="262"/>
        </pc:sldMkLst>
      </pc:sldChg>
      <pc:sldChg chg="del">
        <pc:chgData name="Alan Gonzales" userId="57d570ce-d5b6-4454-86e2-9ccdc10081e3" providerId="ADAL" clId="{9813859D-620C-2B40-BEFD-6CBA1C3BF249}" dt="2023-05-18T13:45:55.716" v="200" actId="2696"/>
        <pc:sldMkLst>
          <pc:docMk/>
          <pc:sldMk cId="3239482227" sldId="263"/>
        </pc:sldMkLst>
      </pc:sldChg>
      <pc:sldChg chg="del">
        <pc:chgData name="Alan Gonzales" userId="57d570ce-d5b6-4454-86e2-9ccdc10081e3" providerId="ADAL" clId="{9813859D-620C-2B40-BEFD-6CBA1C3BF249}" dt="2023-05-18T13:48:02.721" v="226" actId="2696"/>
        <pc:sldMkLst>
          <pc:docMk/>
          <pc:sldMk cId="1088310489" sldId="264"/>
        </pc:sldMkLst>
      </pc:sldChg>
      <pc:sldChg chg="modSp add mod ord setBg modClrScheme chgLayout">
        <pc:chgData name="Alan Gonzales" userId="57d570ce-d5b6-4454-86e2-9ccdc10081e3" providerId="ADAL" clId="{9813859D-620C-2B40-BEFD-6CBA1C3BF249}" dt="2023-05-17T22:31:17.964" v="146" actId="1076"/>
        <pc:sldMkLst>
          <pc:docMk/>
          <pc:sldMk cId="3947119449" sldId="265"/>
        </pc:sldMkLst>
        <pc:spChg chg="mod">
          <ac:chgData name="Alan Gonzales" userId="57d570ce-d5b6-4454-86e2-9ccdc10081e3" providerId="ADAL" clId="{9813859D-620C-2B40-BEFD-6CBA1C3BF249}" dt="2023-05-17T22:30:39.109" v="141" actId="207"/>
          <ac:spMkLst>
            <pc:docMk/>
            <pc:sldMk cId="3947119449" sldId="265"/>
            <ac:spMk id="3" creationId="{00000000-0000-0000-0000-000000000000}"/>
          </ac:spMkLst>
        </pc:spChg>
        <pc:spChg chg="mod">
          <ac:chgData name="Alan Gonzales" userId="57d570ce-d5b6-4454-86e2-9ccdc10081e3" providerId="ADAL" clId="{9813859D-620C-2B40-BEFD-6CBA1C3BF249}" dt="2023-05-17T22:30:53.899" v="143" actId="207"/>
          <ac:spMkLst>
            <pc:docMk/>
            <pc:sldMk cId="3947119449" sldId="265"/>
            <ac:spMk id="20" creationId="{D5215A85-D8F7-1B47-A679-F63E27351A40}"/>
          </ac:spMkLst>
        </pc:spChg>
        <pc:spChg chg="mod">
          <ac:chgData name="Alan Gonzales" userId="57d570ce-d5b6-4454-86e2-9ccdc10081e3" providerId="ADAL" clId="{9813859D-620C-2B40-BEFD-6CBA1C3BF249}" dt="2023-05-17T22:30:47.700" v="142" actId="207"/>
          <ac:spMkLst>
            <pc:docMk/>
            <pc:sldMk cId="3947119449" sldId="265"/>
            <ac:spMk id="30" creationId="{F84161AA-6518-7542-9ADC-9BA384535B1C}"/>
          </ac:spMkLst>
        </pc:spChg>
        <pc:picChg chg="mod">
          <ac:chgData name="Alan Gonzales" userId="57d570ce-d5b6-4454-86e2-9ccdc10081e3" providerId="ADAL" clId="{9813859D-620C-2B40-BEFD-6CBA1C3BF249}" dt="2023-05-17T22:31:17.964" v="146" actId="1076"/>
          <ac:picMkLst>
            <pc:docMk/>
            <pc:sldMk cId="3947119449" sldId="265"/>
            <ac:picMk id="18" creationId="{513FD6B3-1617-1499-6BBB-22B6EA0FC03F}"/>
          </ac:picMkLst>
        </pc:picChg>
      </pc:sldChg>
      <pc:sldChg chg="addSp delSp modSp add mod ord setBg modClrScheme chgLayout">
        <pc:chgData name="Alan Gonzales" userId="57d570ce-d5b6-4454-86e2-9ccdc10081e3" providerId="ADAL" clId="{9813859D-620C-2B40-BEFD-6CBA1C3BF249}" dt="2023-05-18T14:01:33.782" v="645"/>
        <pc:sldMkLst>
          <pc:docMk/>
          <pc:sldMk cId="1743835263" sldId="266"/>
        </pc:sldMkLst>
        <pc:spChg chg="mod">
          <ac:chgData name="Alan Gonzales" userId="57d570ce-d5b6-4454-86e2-9ccdc10081e3" providerId="ADAL" clId="{9813859D-620C-2B40-BEFD-6CBA1C3BF249}" dt="2023-05-18T03:37:58.655" v="173" actId="207"/>
          <ac:spMkLst>
            <pc:docMk/>
            <pc:sldMk cId="1743835263" sldId="266"/>
            <ac:spMk id="2" creationId="{5F4676F8-E4CC-3FE8-5B2F-88A09E9BA891}"/>
          </ac:spMkLst>
        </pc:spChg>
        <pc:spChg chg="mod">
          <ac:chgData name="Alan Gonzales" userId="57d570ce-d5b6-4454-86e2-9ccdc10081e3" providerId="ADAL" clId="{9813859D-620C-2B40-BEFD-6CBA1C3BF249}" dt="2023-05-18T03:37:45.887" v="172" actId="207"/>
          <ac:spMkLst>
            <pc:docMk/>
            <pc:sldMk cId="1743835263" sldId="266"/>
            <ac:spMk id="3" creationId="{00000000-0000-0000-0000-000000000000}"/>
          </ac:spMkLst>
        </pc:spChg>
        <pc:spChg chg="add del mod">
          <ac:chgData name="Alan Gonzales" userId="57d570ce-d5b6-4454-86e2-9ccdc10081e3" providerId="ADAL" clId="{9813859D-620C-2B40-BEFD-6CBA1C3BF249}" dt="2023-05-18T14:01:33.782" v="645"/>
          <ac:spMkLst>
            <pc:docMk/>
            <pc:sldMk cId="1743835263" sldId="266"/>
            <ac:spMk id="4" creationId="{36C65DC8-ACD9-6594-CA1C-AA8F0E0ADE93}"/>
          </ac:spMkLst>
        </pc:spChg>
        <pc:spChg chg="mod">
          <ac:chgData name="Alan Gonzales" userId="57d570ce-d5b6-4454-86e2-9ccdc10081e3" providerId="ADAL" clId="{9813859D-620C-2B40-BEFD-6CBA1C3BF249}" dt="2023-05-18T03:37:31.012" v="169" actId="207"/>
          <ac:spMkLst>
            <pc:docMk/>
            <pc:sldMk cId="1743835263" sldId="266"/>
            <ac:spMk id="20" creationId="{D5215A85-D8F7-1B47-A679-F63E27351A40}"/>
          </ac:spMkLst>
        </pc:spChg>
        <pc:picChg chg="mod modCrop">
          <ac:chgData name="Alan Gonzales" userId="57d570ce-d5b6-4454-86e2-9ccdc10081e3" providerId="ADAL" clId="{9813859D-620C-2B40-BEFD-6CBA1C3BF249}" dt="2023-05-18T14:01:26.289" v="642" actId="18131"/>
          <ac:picMkLst>
            <pc:docMk/>
            <pc:sldMk cId="1743835263" sldId="266"/>
            <ac:picMk id="6" creationId="{94EC9898-0A90-9F4C-2A58-9C5242AB8B53}"/>
          </ac:picMkLst>
        </pc:picChg>
      </pc:sldChg>
      <pc:sldChg chg="modSp add mod ord setBg">
        <pc:chgData name="Alan Gonzales" userId="57d570ce-d5b6-4454-86e2-9ccdc10081e3" providerId="ADAL" clId="{9813859D-620C-2B40-BEFD-6CBA1C3BF249}" dt="2023-05-18T13:45:39.309" v="199" actId="14826"/>
        <pc:sldMkLst>
          <pc:docMk/>
          <pc:sldMk cId="2205555236" sldId="267"/>
        </pc:sldMkLst>
        <pc:spChg chg="mod">
          <ac:chgData name="Alan Gonzales" userId="57d570ce-d5b6-4454-86e2-9ccdc10081e3" providerId="ADAL" clId="{9813859D-620C-2B40-BEFD-6CBA1C3BF249}" dt="2023-05-18T13:44:24.282" v="197" actId="14100"/>
          <ac:spMkLst>
            <pc:docMk/>
            <pc:sldMk cId="2205555236" sldId="267"/>
            <ac:spMk id="3" creationId="{00000000-0000-0000-0000-000000000000}"/>
          </ac:spMkLst>
        </pc:spChg>
        <pc:picChg chg="mod">
          <ac:chgData name="Alan Gonzales" userId="57d570ce-d5b6-4454-86e2-9ccdc10081e3" providerId="ADAL" clId="{9813859D-620C-2B40-BEFD-6CBA1C3BF249}" dt="2023-05-18T13:45:39.309" v="199" actId="14826"/>
          <ac:picMkLst>
            <pc:docMk/>
            <pc:sldMk cId="2205555236" sldId="267"/>
            <ac:picMk id="18" creationId="{513FD6B3-1617-1499-6BBB-22B6EA0FC03F}"/>
          </ac:picMkLst>
        </pc:picChg>
      </pc:sldChg>
      <pc:sldChg chg="addSp delSp modSp add mod">
        <pc:chgData name="Alan Gonzales" userId="57d570ce-d5b6-4454-86e2-9ccdc10081e3" providerId="ADAL" clId="{9813859D-620C-2B40-BEFD-6CBA1C3BF249}" dt="2023-05-18T14:02:57.041" v="648" actId="18131"/>
        <pc:sldMkLst>
          <pc:docMk/>
          <pc:sldMk cId="1734486538" sldId="268"/>
        </pc:sldMkLst>
        <pc:spChg chg="add mod">
          <ac:chgData name="Alan Gonzales" userId="57d570ce-d5b6-4454-86e2-9ccdc10081e3" providerId="ADAL" clId="{9813859D-620C-2B40-BEFD-6CBA1C3BF249}" dt="2023-05-18T13:46:08.129" v="204"/>
          <ac:spMkLst>
            <pc:docMk/>
            <pc:sldMk cId="1734486538" sldId="268"/>
            <ac:spMk id="2" creationId="{0D25182E-F42B-1672-E82E-D9D4A317E5A6}"/>
          </ac:spMkLst>
        </pc:spChg>
        <pc:spChg chg="del">
          <ac:chgData name="Alan Gonzales" userId="57d570ce-d5b6-4454-86e2-9ccdc10081e3" providerId="ADAL" clId="{9813859D-620C-2B40-BEFD-6CBA1C3BF249}" dt="2023-05-18T13:46:02.918" v="203" actId="478"/>
          <ac:spMkLst>
            <pc:docMk/>
            <pc:sldMk cId="1734486538" sldId="268"/>
            <ac:spMk id="30" creationId="{F84161AA-6518-7542-9ADC-9BA384535B1C}"/>
          </ac:spMkLst>
        </pc:spChg>
        <pc:picChg chg="add mod modCrop">
          <ac:chgData name="Alan Gonzales" userId="57d570ce-d5b6-4454-86e2-9ccdc10081e3" providerId="ADAL" clId="{9813859D-620C-2B40-BEFD-6CBA1C3BF249}" dt="2023-05-18T14:02:57.041" v="648" actId="18131"/>
          <ac:picMkLst>
            <pc:docMk/>
            <pc:sldMk cId="1734486538" sldId="268"/>
            <ac:picMk id="4" creationId="{3E669807-1861-2693-A048-BFCB7CC67030}"/>
          </ac:picMkLst>
        </pc:picChg>
        <pc:picChg chg="del">
          <ac:chgData name="Alan Gonzales" userId="57d570ce-d5b6-4454-86e2-9ccdc10081e3" providerId="ADAL" clId="{9813859D-620C-2B40-BEFD-6CBA1C3BF249}" dt="2023-05-18T13:46:01.601" v="202" actId="478"/>
          <ac:picMkLst>
            <pc:docMk/>
            <pc:sldMk cId="1734486538" sldId="268"/>
            <ac:picMk id="18" creationId="{513FD6B3-1617-1499-6BBB-22B6EA0FC03F}"/>
          </ac:picMkLst>
        </pc:picChg>
      </pc:sldChg>
      <pc:sldChg chg="modSp add mod ord setBg">
        <pc:chgData name="Alan Gonzales" userId="57d570ce-d5b6-4454-86e2-9ccdc10081e3" providerId="ADAL" clId="{9813859D-620C-2B40-BEFD-6CBA1C3BF249}" dt="2023-05-18T13:47:47.572" v="224" actId="14826"/>
        <pc:sldMkLst>
          <pc:docMk/>
          <pc:sldMk cId="2971898456" sldId="269"/>
        </pc:sldMkLst>
        <pc:spChg chg="mod">
          <ac:chgData name="Alan Gonzales" userId="57d570ce-d5b6-4454-86e2-9ccdc10081e3" providerId="ADAL" clId="{9813859D-620C-2B40-BEFD-6CBA1C3BF249}" dt="2023-05-18T13:46:46.722" v="221" actId="20577"/>
          <ac:spMkLst>
            <pc:docMk/>
            <pc:sldMk cId="2971898456" sldId="269"/>
            <ac:spMk id="3" creationId="{00000000-0000-0000-0000-000000000000}"/>
          </ac:spMkLst>
        </pc:spChg>
        <pc:picChg chg="mod">
          <ac:chgData name="Alan Gonzales" userId="57d570ce-d5b6-4454-86e2-9ccdc10081e3" providerId="ADAL" clId="{9813859D-620C-2B40-BEFD-6CBA1C3BF249}" dt="2023-05-18T13:47:47.572" v="224" actId="14826"/>
          <ac:picMkLst>
            <pc:docMk/>
            <pc:sldMk cId="2971898456" sldId="269"/>
            <ac:picMk id="18" creationId="{513FD6B3-1617-1499-6BBB-22B6EA0FC03F}"/>
          </ac:picMkLst>
        </pc:picChg>
      </pc:sldChg>
      <pc:sldChg chg="addSp delSp modSp add mod setBg">
        <pc:chgData name="Alan Gonzales" userId="57d570ce-d5b6-4454-86e2-9ccdc10081e3" providerId="ADAL" clId="{9813859D-620C-2B40-BEFD-6CBA1C3BF249}" dt="2023-05-18T14:24:29.265" v="656"/>
        <pc:sldMkLst>
          <pc:docMk/>
          <pc:sldMk cId="417128566" sldId="270"/>
        </pc:sldMkLst>
        <pc:spChg chg="add mod">
          <ac:chgData name="Alan Gonzales" userId="57d570ce-d5b6-4454-86e2-9ccdc10081e3" providerId="ADAL" clId="{9813859D-620C-2B40-BEFD-6CBA1C3BF249}" dt="2023-05-18T13:48:16.969" v="231"/>
          <ac:spMkLst>
            <pc:docMk/>
            <pc:sldMk cId="417128566" sldId="270"/>
            <ac:spMk id="2" creationId="{1AB3063A-ED7E-EC65-E6F4-AA9F553E9657}"/>
          </ac:spMkLst>
        </pc:spChg>
        <pc:spChg chg="mod">
          <ac:chgData name="Alan Gonzales" userId="57d570ce-d5b6-4454-86e2-9ccdc10081e3" providerId="ADAL" clId="{9813859D-620C-2B40-BEFD-6CBA1C3BF249}" dt="2023-05-18T13:48:22.276" v="245" actId="20577"/>
          <ac:spMkLst>
            <pc:docMk/>
            <pc:sldMk cId="417128566" sldId="270"/>
            <ac:spMk id="3" creationId="{00000000-0000-0000-0000-000000000000}"/>
          </ac:spMkLst>
        </pc:spChg>
        <pc:spChg chg="add del mod">
          <ac:chgData name="Alan Gonzales" userId="57d570ce-d5b6-4454-86e2-9ccdc10081e3" providerId="ADAL" clId="{9813859D-620C-2B40-BEFD-6CBA1C3BF249}" dt="2023-05-18T14:24:29.265" v="656"/>
          <ac:spMkLst>
            <pc:docMk/>
            <pc:sldMk cId="417128566" sldId="270"/>
            <ac:spMk id="5" creationId="{40ACBFF3-0AEC-F23E-54DE-5CD252BF401F}"/>
          </ac:spMkLst>
        </pc:spChg>
        <pc:spChg chg="del">
          <ac:chgData name="Alan Gonzales" userId="57d570ce-d5b6-4454-86e2-9ccdc10081e3" providerId="ADAL" clId="{9813859D-620C-2B40-BEFD-6CBA1C3BF249}" dt="2023-05-18T13:48:10.684" v="228" actId="478"/>
          <ac:spMkLst>
            <pc:docMk/>
            <pc:sldMk cId="417128566" sldId="270"/>
            <ac:spMk id="30" creationId="{F84161AA-6518-7542-9ADC-9BA384535B1C}"/>
          </ac:spMkLst>
        </pc:spChg>
        <pc:picChg chg="add mod modCrop">
          <ac:chgData name="Alan Gonzales" userId="57d570ce-d5b6-4454-86e2-9ccdc10081e3" providerId="ADAL" clId="{9813859D-620C-2B40-BEFD-6CBA1C3BF249}" dt="2023-05-18T14:24:24.933" v="653" actId="18131"/>
          <ac:picMkLst>
            <pc:docMk/>
            <pc:sldMk cId="417128566" sldId="270"/>
            <ac:picMk id="4" creationId="{4EA3E7A5-E75C-BC02-940F-08005E25B1D3}"/>
          </ac:picMkLst>
        </pc:picChg>
        <pc:picChg chg="del">
          <ac:chgData name="Alan Gonzales" userId="57d570ce-d5b6-4454-86e2-9ccdc10081e3" providerId="ADAL" clId="{9813859D-620C-2B40-BEFD-6CBA1C3BF249}" dt="2023-05-18T13:48:10.684" v="228" actId="478"/>
          <ac:picMkLst>
            <pc:docMk/>
            <pc:sldMk cId="417128566" sldId="270"/>
            <ac:picMk id="18" creationId="{513FD6B3-1617-1499-6BBB-22B6EA0FC03F}"/>
          </ac:picMkLst>
        </pc:picChg>
      </pc:sldChg>
      <pc:sldChg chg="add del setBg">
        <pc:chgData name="Alan Gonzales" userId="57d570ce-d5b6-4454-86e2-9ccdc10081e3" providerId="ADAL" clId="{9813859D-620C-2B40-BEFD-6CBA1C3BF249}" dt="2023-05-18T13:48:11.968" v="230"/>
        <pc:sldMkLst>
          <pc:docMk/>
          <pc:sldMk cId="845485526" sldId="271"/>
        </pc:sldMkLst>
      </pc:sldChg>
      <pc:sldChg chg="addSp delSp modSp add mod setBg modClrScheme chgLayout">
        <pc:chgData name="Alan Gonzales" userId="57d570ce-d5b6-4454-86e2-9ccdc10081e3" providerId="ADAL" clId="{9813859D-620C-2B40-BEFD-6CBA1C3BF249}" dt="2023-05-31T15:02:13.903" v="659" actId="20577"/>
        <pc:sldMkLst>
          <pc:docMk/>
          <pc:sldMk cId="3534186958" sldId="271"/>
        </pc:sldMkLst>
        <pc:spChg chg="del">
          <ac:chgData name="Alan Gonzales" userId="57d570ce-d5b6-4454-86e2-9ccdc10081e3" providerId="ADAL" clId="{9813859D-620C-2B40-BEFD-6CBA1C3BF249}" dt="2023-05-18T13:49:05.191" v="248" actId="478"/>
          <ac:spMkLst>
            <pc:docMk/>
            <pc:sldMk cId="3534186958" sldId="271"/>
            <ac:spMk id="2" creationId="{1AB3063A-ED7E-EC65-E6F4-AA9F553E9657}"/>
          </ac:spMkLst>
        </pc:spChg>
        <pc:spChg chg="del">
          <ac:chgData name="Alan Gonzales" userId="57d570ce-d5b6-4454-86e2-9ccdc10081e3" providerId="ADAL" clId="{9813859D-620C-2B40-BEFD-6CBA1C3BF249}" dt="2023-05-18T13:50:42.721" v="265" actId="478"/>
          <ac:spMkLst>
            <pc:docMk/>
            <pc:sldMk cId="3534186958" sldId="271"/>
            <ac:spMk id="3" creationId="{00000000-0000-0000-0000-000000000000}"/>
          </ac:spMkLst>
        </pc:spChg>
        <pc:spChg chg="add mod">
          <ac:chgData name="Alan Gonzales" userId="57d570ce-d5b6-4454-86e2-9ccdc10081e3" providerId="ADAL" clId="{9813859D-620C-2B40-BEFD-6CBA1C3BF249}" dt="2023-05-31T15:02:13.903" v="659" actId="20577"/>
          <ac:spMkLst>
            <pc:docMk/>
            <pc:sldMk cId="3534186958" sldId="271"/>
            <ac:spMk id="5" creationId="{826F2A70-518A-96A1-DFA0-A7AD077B3560}"/>
          </ac:spMkLst>
        </pc:spChg>
        <pc:spChg chg="add mod">
          <ac:chgData name="Alan Gonzales" userId="57d570ce-d5b6-4454-86e2-9ccdc10081e3" providerId="ADAL" clId="{9813859D-620C-2B40-BEFD-6CBA1C3BF249}" dt="2023-05-18T13:54:41.357" v="444" actId="1035"/>
          <ac:spMkLst>
            <pc:docMk/>
            <pc:sldMk cId="3534186958" sldId="271"/>
            <ac:spMk id="6" creationId="{0F16D168-2EB3-9AAB-57BB-73155E4156BD}"/>
          </ac:spMkLst>
        </pc:spChg>
        <pc:spChg chg="add mod">
          <ac:chgData name="Alan Gonzales" userId="57d570ce-d5b6-4454-86e2-9ccdc10081e3" providerId="ADAL" clId="{9813859D-620C-2B40-BEFD-6CBA1C3BF249}" dt="2023-05-18T13:54:41.357" v="444" actId="1035"/>
          <ac:spMkLst>
            <pc:docMk/>
            <pc:sldMk cId="3534186958" sldId="271"/>
            <ac:spMk id="7" creationId="{E9F8AA8D-5B6C-2223-EE59-F5A14B963815}"/>
          </ac:spMkLst>
        </pc:spChg>
        <pc:spChg chg="add mod">
          <ac:chgData name="Alan Gonzales" userId="57d570ce-d5b6-4454-86e2-9ccdc10081e3" providerId="ADAL" clId="{9813859D-620C-2B40-BEFD-6CBA1C3BF249}" dt="2023-05-18T13:54:41.357" v="444" actId="1035"/>
          <ac:spMkLst>
            <pc:docMk/>
            <pc:sldMk cId="3534186958" sldId="271"/>
            <ac:spMk id="8" creationId="{4F833169-E79E-6124-E56E-FD22B18F536C}"/>
          </ac:spMkLst>
        </pc:spChg>
        <pc:spChg chg="add mod">
          <ac:chgData name="Alan Gonzales" userId="57d570ce-d5b6-4454-86e2-9ccdc10081e3" providerId="ADAL" clId="{9813859D-620C-2B40-BEFD-6CBA1C3BF249}" dt="2023-05-18T13:52:42.083" v="296" actId="1035"/>
          <ac:spMkLst>
            <pc:docMk/>
            <pc:sldMk cId="3534186958" sldId="271"/>
            <ac:spMk id="9" creationId="{C28BDB87-91CD-6BBE-505B-5FFB40AF6133}"/>
          </ac:spMkLst>
        </pc:spChg>
        <pc:spChg chg="add mod">
          <ac:chgData name="Alan Gonzales" userId="57d570ce-d5b6-4454-86e2-9ccdc10081e3" providerId="ADAL" clId="{9813859D-620C-2B40-BEFD-6CBA1C3BF249}" dt="2023-05-18T13:52:42.083" v="296" actId="1035"/>
          <ac:spMkLst>
            <pc:docMk/>
            <pc:sldMk cId="3534186958" sldId="271"/>
            <ac:spMk id="10" creationId="{33C56F8E-BD09-26DE-C2BE-BBCFFD141E7E}"/>
          </ac:spMkLst>
        </pc:spChg>
        <pc:spChg chg="add mod">
          <ac:chgData name="Alan Gonzales" userId="57d570ce-d5b6-4454-86e2-9ccdc10081e3" providerId="ADAL" clId="{9813859D-620C-2B40-BEFD-6CBA1C3BF249}" dt="2023-05-18T13:52:42.083" v="296" actId="1035"/>
          <ac:spMkLst>
            <pc:docMk/>
            <pc:sldMk cId="3534186958" sldId="271"/>
            <ac:spMk id="11" creationId="{1C8EC5F2-686E-BF28-0C78-90D09D8379E1}"/>
          </ac:spMkLst>
        </pc:spChg>
        <pc:spChg chg="add mod">
          <ac:chgData name="Alan Gonzales" userId="57d570ce-d5b6-4454-86e2-9ccdc10081e3" providerId="ADAL" clId="{9813859D-620C-2B40-BEFD-6CBA1C3BF249}" dt="2023-05-18T13:54:41.357" v="444" actId="1035"/>
          <ac:spMkLst>
            <pc:docMk/>
            <pc:sldMk cId="3534186958" sldId="271"/>
            <ac:spMk id="12" creationId="{76FA9919-4BFF-5C3B-C92B-1DD6278B00FB}"/>
          </ac:spMkLst>
        </pc:spChg>
        <pc:spChg chg="add mod">
          <ac:chgData name="Alan Gonzales" userId="57d570ce-d5b6-4454-86e2-9ccdc10081e3" providerId="ADAL" clId="{9813859D-620C-2B40-BEFD-6CBA1C3BF249}" dt="2023-05-18T13:54:41.357" v="444" actId="1035"/>
          <ac:spMkLst>
            <pc:docMk/>
            <pc:sldMk cId="3534186958" sldId="271"/>
            <ac:spMk id="13" creationId="{9EA3B157-2BC6-1A43-415E-1CC1818CF5D2}"/>
          </ac:spMkLst>
        </pc:spChg>
        <pc:spChg chg="add mod">
          <ac:chgData name="Alan Gonzales" userId="57d570ce-d5b6-4454-86e2-9ccdc10081e3" providerId="ADAL" clId="{9813859D-620C-2B40-BEFD-6CBA1C3BF249}" dt="2023-05-18T13:54:41.357" v="444" actId="1035"/>
          <ac:spMkLst>
            <pc:docMk/>
            <pc:sldMk cId="3534186958" sldId="271"/>
            <ac:spMk id="14" creationId="{231D69E1-9D5D-DCC9-8B57-3CC295ED8470}"/>
          </ac:spMkLst>
        </pc:spChg>
        <pc:spChg chg="del">
          <ac:chgData name="Alan Gonzales" userId="57d570ce-d5b6-4454-86e2-9ccdc10081e3" providerId="ADAL" clId="{9813859D-620C-2B40-BEFD-6CBA1C3BF249}" dt="2023-05-18T13:50:42.721" v="265" actId="478"/>
          <ac:spMkLst>
            <pc:docMk/>
            <pc:sldMk cId="3534186958" sldId="271"/>
            <ac:spMk id="20" creationId="{D5215A85-D8F7-1B47-A679-F63E27351A40}"/>
          </ac:spMkLst>
        </pc:spChg>
        <pc:spChg chg="add mod">
          <ac:chgData name="Alan Gonzales" userId="57d570ce-d5b6-4454-86e2-9ccdc10081e3" providerId="ADAL" clId="{9813859D-620C-2B40-BEFD-6CBA1C3BF249}" dt="2023-05-18T13:57:02.618" v="619" actId="1076"/>
          <ac:spMkLst>
            <pc:docMk/>
            <pc:sldMk cId="3534186958" sldId="271"/>
            <ac:spMk id="21" creationId="{D6E2CC1A-EC43-B858-2CDB-21031C852D74}"/>
          </ac:spMkLst>
        </pc:spChg>
        <pc:spChg chg="add mod">
          <ac:chgData name="Alan Gonzales" userId="57d570ce-d5b6-4454-86e2-9ccdc10081e3" providerId="ADAL" clId="{9813859D-620C-2B40-BEFD-6CBA1C3BF249}" dt="2023-05-18T13:57:09.115" v="623" actId="1076"/>
          <ac:spMkLst>
            <pc:docMk/>
            <pc:sldMk cId="3534186958" sldId="271"/>
            <ac:spMk id="22" creationId="{79651912-D84B-EE71-F3C7-F7260141C479}"/>
          </ac:spMkLst>
        </pc:spChg>
        <pc:spChg chg="add mod">
          <ac:chgData name="Alan Gonzales" userId="57d570ce-d5b6-4454-86e2-9ccdc10081e3" providerId="ADAL" clId="{9813859D-620C-2B40-BEFD-6CBA1C3BF249}" dt="2023-05-18T13:57:15.165" v="625" actId="1076"/>
          <ac:spMkLst>
            <pc:docMk/>
            <pc:sldMk cId="3534186958" sldId="271"/>
            <ac:spMk id="23" creationId="{0714E840-1BC1-6305-940A-539249034655}"/>
          </ac:spMkLst>
        </pc:spChg>
        <pc:picChg chg="del">
          <ac:chgData name="Alan Gonzales" userId="57d570ce-d5b6-4454-86e2-9ccdc10081e3" providerId="ADAL" clId="{9813859D-620C-2B40-BEFD-6CBA1C3BF249}" dt="2023-05-18T13:49:05.191" v="248" actId="478"/>
          <ac:picMkLst>
            <pc:docMk/>
            <pc:sldMk cId="3534186958" sldId="271"/>
            <ac:picMk id="4" creationId="{4EA3E7A5-E75C-BC02-940F-08005E25B1D3}"/>
          </ac:picMkLst>
        </pc:picChg>
        <pc:picChg chg="add mod">
          <ac:chgData name="Alan Gonzales" userId="57d570ce-d5b6-4454-86e2-9ccdc10081e3" providerId="ADAL" clId="{9813859D-620C-2B40-BEFD-6CBA1C3BF249}" dt="2023-05-18T13:55:44.380" v="511" actId="29295"/>
          <ac:picMkLst>
            <pc:docMk/>
            <pc:sldMk cId="3534186958" sldId="271"/>
            <ac:picMk id="16" creationId="{491417CD-0E2B-E7F7-F098-CC0DE9FE562F}"/>
          </ac:picMkLst>
        </pc:picChg>
        <pc:picChg chg="add mod">
          <ac:chgData name="Alan Gonzales" userId="57d570ce-d5b6-4454-86e2-9ccdc10081e3" providerId="ADAL" clId="{9813859D-620C-2B40-BEFD-6CBA1C3BF249}" dt="2023-05-18T13:57:05.929" v="622" actId="1076"/>
          <ac:picMkLst>
            <pc:docMk/>
            <pc:sldMk cId="3534186958" sldId="271"/>
            <ac:picMk id="17" creationId="{4CF8331F-A663-3A67-1114-3CDA70BE9D7D}"/>
          </ac:picMkLst>
        </pc:picChg>
        <pc:picChg chg="add mod">
          <ac:chgData name="Alan Gonzales" userId="57d570ce-d5b6-4454-86e2-9ccdc10081e3" providerId="ADAL" clId="{9813859D-620C-2B40-BEFD-6CBA1C3BF249}" dt="2023-05-18T13:56:54.149" v="617" actId="14100"/>
          <ac:picMkLst>
            <pc:docMk/>
            <pc:sldMk cId="3534186958" sldId="271"/>
            <ac:picMk id="19" creationId="{28C95B3D-B710-F66E-6395-A65792ECBB71}"/>
          </ac:picMkLst>
        </pc:picChg>
      </pc:sldChg>
      <pc:sldChg chg="add del setBg">
        <pc:chgData name="Alan Gonzales" userId="57d570ce-d5b6-4454-86e2-9ccdc10081e3" providerId="ADAL" clId="{9813859D-620C-2B40-BEFD-6CBA1C3BF249}" dt="2023-05-18T13:50:52.544" v="267"/>
        <pc:sldMkLst>
          <pc:docMk/>
          <pc:sldMk cId="3983920931" sldId="272"/>
        </pc:sldMkLst>
      </pc:sldChg>
      <pc:sldMasterChg chg="addSldLayout modSldLayout">
        <pc:chgData name="Alan Gonzales" userId="57d570ce-d5b6-4454-86e2-9ccdc10081e3" providerId="ADAL" clId="{9813859D-620C-2B40-BEFD-6CBA1C3BF249}" dt="2023-05-18T13:50:20.406" v="262" actId="2085"/>
        <pc:sldMasterMkLst>
          <pc:docMk/>
          <pc:sldMasterMk cId="0" sldId="2147483648"/>
        </pc:sldMasterMkLst>
        <pc:sldLayoutChg chg="addSp delSp modSp mod">
          <pc:chgData name="Alan Gonzales" userId="57d570ce-d5b6-4454-86e2-9ccdc10081e3" providerId="ADAL" clId="{9813859D-620C-2B40-BEFD-6CBA1C3BF249}" dt="2023-05-17T22:24:56.081" v="102" actId="1076"/>
          <pc:sldLayoutMkLst>
            <pc:docMk/>
            <pc:sldMasterMk cId="0" sldId="2147483648"/>
            <pc:sldLayoutMk cId="0" sldId="2147483662"/>
          </pc:sldLayoutMkLst>
          <pc:spChg chg="add mod">
            <ac:chgData name="Alan Gonzales" userId="57d570ce-d5b6-4454-86e2-9ccdc10081e3" providerId="ADAL" clId="{9813859D-620C-2B40-BEFD-6CBA1C3BF249}" dt="2023-05-17T22:24:56.081" v="102" actId="1076"/>
            <ac:spMkLst>
              <pc:docMk/>
              <pc:sldMasterMk cId="0" sldId="2147483648"/>
              <pc:sldLayoutMk cId="0" sldId="2147483662"/>
              <ac:spMk id="2" creationId="{13F10C35-D18E-FA44-02E9-F2030DF7A082}"/>
            </ac:spMkLst>
          </pc:spChg>
          <pc:spChg chg="mod">
            <ac:chgData name="Alan Gonzales" userId="57d570ce-d5b6-4454-86e2-9ccdc10081e3" providerId="ADAL" clId="{9813859D-620C-2B40-BEFD-6CBA1C3BF249}" dt="2023-05-17T22:14:17.980" v="31" actId="1076"/>
            <ac:spMkLst>
              <pc:docMk/>
              <pc:sldMasterMk cId="0" sldId="2147483648"/>
              <pc:sldLayoutMk cId="0" sldId="2147483662"/>
              <ac:spMk id="10" creationId="{62ABDD8D-1D61-844C-943E-8912F3E3DF48}"/>
            </ac:spMkLst>
          </pc:spChg>
          <pc:picChg chg="mod">
            <ac:chgData name="Alan Gonzales" userId="57d570ce-d5b6-4454-86e2-9ccdc10081e3" providerId="ADAL" clId="{9813859D-620C-2B40-BEFD-6CBA1C3BF249}" dt="2023-05-17T22:15:20.710" v="39" actId="1076"/>
            <ac:picMkLst>
              <pc:docMk/>
              <pc:sldMasterMk cId="0" sldId="2147483648"/>
              <pc:sldLayoutMk cId="0" sldId="2147483662"/>
              <ac:picMk id="8" creationId="{88AB375C-284A-784D-ABD3-57C82D80C9D1}"/>
            </ac:picMkLst>
          </pc:picChg>
          <pc:picChg chg="del mod">
            <ac:chgData name="Alan Gonzales" userId="57d570ce-d5b6-4454-86e2-9ccdc10081e3" providerId="ADAL" clId="{9813859D-620C-2B40-BEFD-6CBA1C3BF249}" dt="2023-05-17T22:17:47.202" v="42" actId="478"/>
            <ac:picMkLst>
              <pc:docMk/>
              <pc:sldMasterMk cId="0" sldId="2147483648"/>
              <pc:sldLayoutMk cId="0" sldId="2147483662"/>
              <ac:picMk id="11" creationId="{9314DE80-2483-4D4F-AF29-D608C1F1EB08}"/>
            </ac:picMkLst>
          </pc:picChg>
          <pc:picChg chg="del mod">
            <ac:chgData name="Alan Gonzales" userId="57d570ce-d5b6-4454-86e2-9ccdc10081e3" providerId="ADAL" clId="{9813859D-620C-2B40-BEFD-6CBA1C3BF249}" dt="2023-05-17T22:11:31.872" v="10" actId="478"/>
            <ac:picMkLst>
              <pc:docMk/>
              <pc:sldMasterMk cId="0" sldId="2147483648"/>
              <pc:sldLayoutMk cId="0" sldId="2147483662"/>
              <ac:picMk id="12" creationId="{10A8B03D-DFB5-5F4B-99A0-C705A0D2D41D}"/>
            </ac:picMkLst>
          </pc:picChg>
          <pc:cxnChg chg="add mod">
            <ac:chgData name="Alan Gonzales" userId="57d570ce-d5b6-4454-86e2-9ccdc10081e3" providerId="ADAL" clId="{9813859D-620C-2B40-BEFD-6CBA1C3BF249}" dt="2023-05-17T22:19:51.539" v="69"/>
            <ac:cxnSpMkLst>
              <pc:docMk/>
              <pc:sldMasterMk cId="0" sldId="2147483648"/>
              <pc:sldLayoutMk cId="0" sldId="2147483662"/>
              <ac:cxnSpMk id="3" creationId="{55CEA063-DF09-FD5A-3AFD-0F6786E2B64C}"/>
            </ac:cxnSpMkLst>
          </pc:cxnChg>
          <pc:cxnChg chg="mod">
            <ac:chgData name="Alan Gonzales" userId="57d570ce-d5b6-4454-86e2-9ccdc10081e3" providerId="ADAL" clId="{9813859D-620C-2B40-BEFD-6CBA1C3BF249}" dt="2023-05-17T22:14:17.980" v="31" actId="1076"/>
            <ac:cxnSpMkLst>
              <pc:docMk/>
              <pc:sldMasterMk cId="0" sldId="2147483648"/>
              <pc:sldLayoutMk cId="0" sldId="2147483662"/>
              <ac:cxnSpMk id="9" creationId="{7EB35DB1-A9EA-B348-B6E5-76D514F76A04}"/>
            </ac:cxnSpMkLst>
          </pc:cxnChg>
        </pc:sldLayoutChg>
        <pc:sldLayoutChg chg="modSp add mod modTransition">
          <pc:chgData name="Alan Gonzales" userId="57d570ce-d5b6-4454-86e2-9ccdc10081e3" providerId="ADAL" clId="{9813859D-620C-2B40-BEFD-6CBA1C3BF249}" dt="2023-05-17T22:26:47.920" v="112" actId="208"/>
          <pc:sldLayoutMkLst>
            <pc:docMk/>
            <pc:sldMasterMk cId="0" sldId="2147483648"/>
            <pc:sldLayoutMk cId="3830953094" sldId="2147483666"/>
          </pc:sldLayoutMkLst>
          <pc:spChg chg="mod">
            <ac:chgData name="Alan Gonzales" userId="57d570ce-d5b6-4454-86e2-9ccdc10081e3" providerId="ADAL" clId="{9813859D-620C-2B40-BEFD-6CBA1C3BF249}" dt="2023-05-17T22:25:17.714" v="105" actId="207"/>
            <ac:spMkLst>
              <pc:docMk/>
              <pc:sldMasterMk cId="0" sldId="2147483648"/>
              <pc:sldLayoutMk cId="3830953094" sldId="2147483666"/>
              <ac:spMk id="2" creationId="{13F10C35-D18E-FA44-02E9-F2030DF7A082}"/>
            </ac:spMkLst>
          </pc:spChg>
          <pc:picChg chg="mod">
            <ac:chgData name="Alan Gonzales" userId="57d570ce-d5b6-4454-86e2-9ccdc10081e3" providerId="ADAL" clId="{9813859D-620C-2B40-BEFD-6CBA1C3BF249}" dt="2023-05-17T22:26:03.018" v="108" actId="14826"/>
            <ac:picMkLst>
              <pc:docMk/>
              <pc:sldMasterMk cId="0" sldId="2147483648"/>
              <pc:sldLayoutMk cId="3830953094" sldId="2147483666"/>
              <ac:picMk id="8" creationId="{88AB375C-284A-784D-ABD3-57C82D80C9D1}"/>
            </ac:picMkLst>
          </pc:picChg>
          <pc:cxnChg chg="mod">
            <ac:chgData name="Alan Gonzales" userId="57d570ce-d5b6-4454-86e2-9ccdc10081e3" providerId="ADAL" clId="{9813859D-620C-2B40-BEFD-6CBA1C3BF249}" dt="2023-05-17T22:26:47.920" v="112" actId="208"/>
            <ac:cxnSpMkLst>
              <pc:docMk/>
              <pc:sldMasterMk cId="0" sldId="2147483648"/>
              <pc:sldLayoutMk cId="3830953094" sldId="2147483666"/>
              <ac:cxnSpMk id="3" creationId="{55CEA063-DF09-FD5A-3AFD-0F6786E2B64C}"/>
            </ac:cxnSpMkLst>
          </pc:cxnChg>
        </pc:sldLayoutChg>
        <pc:sldLayoutChg chg="modSp add mod modTransition">
          <pc:chgData name="Alan Gonzales" userId="57d570ce-d5b6-4454-86e2-9ccdc10081e3" providerId="ADAL" clId="{9813859D-620C-2B40-BEFD-6CBA1C3BF249}" dt="2023-05-17T22:30:26.898" v="139" actId="208"/>
          <pc:sldLayoutMkLst>
            <pc:docMk/>
            <pc:sldMasterMk cId="0" sldId="2147483648"/>
            <pc:sldLayoutMk cId="1410517118" sldId="2147483667"/>
          </pc:sldLayoutMkLst>
          <pc:spChg chg="mod">
            <ac:chgData name="Alan Gonzales" userId="57d570ce-d5b6-4454-86e2-9ccdc10081e3" providerId="ADAL" clId="{9813859D-620C-2B40-BEFD-6CBA1C3BF249}" dt="2023-05-17T22:29:45.828" v="133" actId="207"/>
            <ac:spMkLst>
              <pc:docMk/>
              <pc:sldMasterMk cId="0" sldId="2147483648"/>
              <pc:sldLayoutMk cId="1410517118" sldId="2147483667"/>
              <ac:spMk id="2" creationId="{13F10C35-D18E-FA44-02E9-F2030DF7A082}"/>
            </ac:spMkLst>
          </pc:spChg>
          <pc:cxnChg chg="mod">
            <ac:chgData name="Alan Gonzales" userId="57d570ce-d5b6-4454-86e2-9ccdc10081e3" providerId="ADAL" clId="{9813859D-620C-2B40-BEFD-6CBA1C3BF249}" dt="2023-05-17T22:30:26.898" v="139" actId="208"/>
            <ac:cxnSpMkLst>
              <pc:docMk/>
              <pc:sldMasterMk cId="0" sldId="2147483648"/>
              <pc:sldLayoutMk cId="1410517118" sldId="2147483667"/>
              <ac:cxnSpMk id="3" creationId="{55CEA063-DF09-FD5A-3AFD-0F6786E2B64C}"/>
            </ac:cxnSpMkLst>
          </pc:cxnChg>
        </pc:sldLayoutChg>
        <pc:sldLayoutChg chg="addSp delSp modSp add mod modTransition">
          <pc:chgData name="Alan Gonzales" userId="57d570ce-d5b6-4454-86e2-9ccdc10081e3" providerId="ADAL" clId="{9813859D-620C-2B40-BEFD-6CBA1C3BF249}" dt="2023-05-18T13:50:20.406" v="262" actId="2085"/>
          <pc:sldLayoutMkLst>
            <pc:docMk/>
            <pc:sldMasterMk cId="0" sldId="2147483648"/>
            <pc:sldLayoutMk cId="3219342639" sldId="2147483668"/>
          </pc:sldLayoutMkLst>
          <pc:spChg chg="del mod">
            <ac:chgData name="Alan Gonzales" userId="57d570ce-d5b6-4454-86e2-9ccdc10081e3" providerId="ADAL" clId="{9813859D-620C-2B40-BEFD-6CBA1C3BF249}" dt="2023-05-18T13:50:05.706" v="259" actId="478"/>
            <ac:spMkLst>
              <pc:docMk/>
              <pc:sldMasterMk cId="0" sldId="2147483648"/>
              <pc:sldLayoutMk cId="3219342639" sldId="2147483668"/>
              <ac:spMk id="2" creationId="{13F10C35-D18E-FA44-02E9-F2030DF7A082}"/>
            </ac:spMkLst>
          </pc:spChg>
          <pc:spChg chg="add mod">
            <ac:chgData name="Alan Gonzales" userId="57d570ce-d5b6-4454-86e2-9ccdc10081e3" providerId="ADAL" clId="{9813859D-620C-2B40-BEFD-6CBA1C3BF249}" dt="2023-05-18T13:50:20.406" v="262" actId="2085"/>
            <ac:spMkLst>
              <pc:docMk/>
              <pc:sldMasterMk cId="0" sldId="2147483648"/>
              <pc:sldLayoutMk cId="3219342639" sldId="2147483668"/>
              <ac:spMk id="4" creationId="{E0A5D860-36E4-C596-D556-1E1736642DC1}"/>
            </ac:spMkLst>
          </pc:spChg>
          <pc:cxnChg chg="del">
            <ac:chgData name="Alan Gonzales" userId="57d570ce-d5b6-4454-86e2-9ccdc10081e3" providerId="ADAL" clId="{9813859D-620C-2B40-BEFD-6CBA1C3BF249}" dt="2023-05-18T13:50:08.440" v="260" actId="478"/>
            <ac:cxnSpMkLst>
              <pc:docMk/>
              <pc:sldMasterMk cId="0" sldId="2147483648"/>
              <pc:sldLayoutMk cId="3219342639" sldId="2147483668"/>
              <ac:cxnSpMk id="3" creationId="{55CEA063-DF09-FD5A-3AFD-0F6786E2B64C}"/>
            </ac:cxnSpMkLst>
          </pc:cxn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C79CFE0-2A88-E547-94D2-651FCC29D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t="5674" r="1600" b="-5018"/>
          <a:stretch/>
        </p:blipFill>
        <p:spPr>
          <a:xfrm>
            <a:off x="0" y="6244"/>
            <a:ext cx="15240000" cy="317166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BFC07F5-71CE-4F4F-8D74-34E24FC03C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915335"/>
            <a:ext cx="1607193" cy="2423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EB8E01-0211-F346-AA46-167DD911F080}"/>
              </a:ext>
            </a:extLst>
          </p:cNvPr>
          <p:cNvCxnSpPr>
            <a:cxnSpLocks/>
          </p:cNvCxnSpPr>
          <p:nvPr userDrawn="1"/>
        </p:nvCxnSpPr>
        <p:spPr>
          <a:xfrm>
            <a:off x="12647238" y="731713"/>
            <a:ext cx="1" cy="60960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70A32E2-CD1C-3C4E-82D9-752504CCDE31}"/>
              </a:ext>
            </a:extLst>
          </p:cNvPr>
          <p:cNvSpPr/>
          <p:nvPr userDrawn="1"/>
        </p:nvSpPr>
        <p:spPr>
          <a:xfrm>
            <a:off x="10285038" y="731713"/>
            <a:ext cx="2012779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i="1" dirty="0"/>
              <a:t>YOUR LOGO HERE – DELETE 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2453B-37BD-E443-83EC-78864288E6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4580"/>
            <a:ext cx="10744200" cy="35801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13F10C35-D18E-FA44-02E9-F2030DF7A082}"/>
              </a:ext>
            </a:extLst>
          </p:cNvPr>
          <p:cNvSpPr/>
          <p:nvPr userDrawn="1"/>
        </p:nvSpPr>
        <p:spPr>
          <a:xfrm>
            <a:off x="0" y="1209971"/>
            <a:ext cx="5539851" cy="6797045"/>
          </a:xfrm>
          <a:prstGeom prst="round1Rect">
            <a:avLst>
              <a:gd name="adj" fmla="val 1349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5CEA063-DF09-FD5A-3AFD-0F6786E2B6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7374"/>
            <a:ext cx="7229015" cy="1890726"/>
          </a:xfrm>
          <a:prstGeom prst="bentConnector3">
            <a:avLst>
              <a:gd name="adj1" fmla="val 109154"/>
            </a:avLst>
          </a:prstGeom>
          <a:ln w="254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>
            <a:extLst>
              <a:ext uri="{FF2B5EF4-FFF2-40B4-BE49-F238E27FC236}">
                <a16:creationId xmlns:a16="http://schemas.microsoft.com/office/drawing/2014/main" id="{E0A5D860-36E4-C596-D556-1E1736642DC1}"/>
              </a:ext>
            </a:extLst>
          </p:cNvPr>
          <p:cNvSpPr/>
          <p:nvPr userDrawn="1"/>
        </p:nvSpPr>
        <p:spPr>
          <a:xfrm>
            <a:off x="454192" y="5448300"/>
            <a:ext cx="14331616" cy="2552700"/>
          </a:xfrm>
          <a:prstGeom prst="round2SameRect">
            <a:avLst>
              <a:gd name="adj1" fmla="val 23580"/>
              <a:gd name="adj2" fmla="val 0"/>
            </a:avLst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4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13F10C35-D18E-FA44-02E9-F2030DF7A082}"/>
              </a:ext>
            </a:extLst>
          </p:cNvPr>
          <p:cNvSpPr/>
          <p:nvPr userDrawn="1"/>
        </p:nvSpPr>
        <p:spPr>
          <a:xfrm>
            <a:off x="0" y="1209971"/>
            <a:ext cx="5539851" cy="6797045"/>
          </a:xfrm>
          <a:prstGeom prst="round1Rect">
            <a:avLst>
              <a:gd name="adj" fmla="val 1349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5CEA063-DF09-FD5A-3AFD-0F6786E2B6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7374"/>
            <a:ext cx="7229015" cy="1890726"/>
          </a:xfrm>
          <a:prstGeom prst="bentConnector3">
            <a:avLst>
              <a:gd name="adj1" fmla="val 109154"/>
            </a:avLst>
          </a:prstGeom>
          <a:ln w="25400">
            <a:solidFill>
              <a:schemeClr val="accent3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95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13F10C35-D18E-FA44-02E9-F2030DF7A082}"/>
              </a:ext>
            </a:extLst>
          </p:cNvPr>
          <p:cNvSpPr/>
          <p:nvPr userDrawn="1"/>
        </p:nvSpPr>
        <p:spPr>
          <a:xfrm>
            <a:off x="0" y="1209971"/>
            <a:ext cx="5539851" cy="6797045"/>
          </a:xfrm>
          <a:prstGeom prst="round1Rect">
            <a:avLst>
              <a:gd name="adj" fmla="val 134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Elbow Connector 2">
            <a:extLst>
              <a:ext uri="{FF2B5EF4-FFF2-40B4-BE49-F238E27FC236}">
                <a16:creationId xmlns:a16="http://schemas.microsoft.com/office/drawing/2014/main" id="{55CEA063-DF09-FD5A-3AFD-0F6786E2B64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7374"/>
            <a:ext cx="7229015" cy="1890726"/>
          </a:xfrm>
          <a:prstGeom prst="bentConnector3">
            <a:avLst>
              <a:gd name="adj1" fmla="val 109154"/>
            </a:avLst>
          </a:prstGeom>
          <a:ln w="25400">
            <a:solidFill>
              <a:schemeClr val="accent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51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9569" y="258371"/>
            <a:ext cx="11400860" cy="2921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0" b="1" i="0">
                <a:solidFill>
                  <a:schemeClr val="bg1"/>
                </a:solidFill>
                <a:latin typeface="Lato-Heavy"/>
                <a:cs typeface="Lato-Heavy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2000" y="1840230"/>
            <a:ext cx="13716000" cy="5280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81600" y="7440930"/>
            <a:ext cx="487680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62000" y="7440930"/>
            <a:ext cx="350520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972800" y="7440930"/>
            <a:ext cx="350520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2" r:id="rId2"/>
    <p:sldLayoutId id="2147483668" r:id="rId3"/>
    <p:sldLayoutId id="2147483666" r:id="rId4"/>
    <p:sldLayoutId id="214748366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750" b="1" spc="-5" dirty="0">
                <a:solidFill>
                  <a:srgbClr val="FFFFFF"/>
                </a:solidFill>
                <a:latin typeface="Lato"/>
                <a:cs typeface="Lato"/>
              </a:rPr>
              <a:t>SCHOOLS</a:t>
            </a:r>
            <a:r>
              <a:rPr sz="5750" b="1" spc="-7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5750" b="1" spc="-25" dirty="0">
                <a:solidFill>
                  <a:srgbClr val="FFFFFF"/>
                </a:solidFill>
                <a:latin typeface="Lato"/>
                <a:cs typeface="Lato"/>
              </a:rPr>
              <a:t>REACHED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solidFill>
                  <a:srgbClr val="FFFFFF"/>
                </a:solidFill>
                <a:latin typeface="Lato"/>
                <a:cs typeface="Lato"/>
              </a:rPr>
              <a:t>|PROGRAM</a:t>
            </a:r>
            <a:r>
              <a:rPr sz="3400" b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b="1" dirty="0">
                <a:solidFill>
                  <a:srgbClr val="FFFFFF"/>
                </a:solidFill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2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-202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3</a:t>
            </a:r>
            <a:r>
              <a:rPr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 dirty="0">
                <a:solidFill>
                  <a:prstClr val="white"/>
                </a:solidFill>
                <a:latin typeface="Lato-Heavy"/>
                <a:ea typeface="+mj-ea"/>
              </a:rPr>
              <a:t>0,000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339" y="2350825"/>
            <a:ext cx="3908949" cy="39089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A36713-4B70-0BB7-EBDE-EC9827A9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5CD36C-272B-3594-EF08-E424605FA845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96C76E5-AFF3-2AF9-C252-1AE11B37C83F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750" b="1" i="0" u="none" strike="noStrike" kern="1200" cap="none" spc="-5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SCHOOLS</a:t>
            </a:r>
            <a:r>
              <a:rPr kumimoji="0" sz="5750" b="1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5750" b="1" i="0" u="none" strike="noStrike" kern="1200" cap="none" spc="-25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REACHED</a:t>
            </a:r>
            <a:endParaRPr kumimoji="0" sz="57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1" i="0" u="none" strike="noStrike" kern="1200" cap="none" spc="-15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|PROGRAM</a:t>
            </a:r>
            <a:r>
              <a:rPr kumimoji="0" sz="3400" b="1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3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/>
                <a:ea typeface="+mn-ea"/>
                <a:cs typeface="Lato"/>
              </a:rPr>
              <a:t>NAME|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en-US" sz="3400" i="1" dirty="0">
                <a:latin typeface="Lato"/>
                <a:cs typeface="Lato"/>
              </a:rPr>
              <a:t>2022-2023</a:t>
            </a:r>
            <a:r>
              <a:rPr lang="en-US" sz="3400" i="1" spc="-40" dirty="0">
                <a:latin typeface="Lato"/>
                <a:cs typeface="Lato"/>
              </a:rPr>
              <a:t> </a:t>
            </a:r>
            <a:r>
              <a:rPr lang="en-US" sz="3400" i="1" dirty="0">
                <a:latin typeface="Lato"/>
                <a:cs typeface="Lato"/>
              </a:rPr>
              <a:t>Impact</a:t>
            </a:r>
            <a:endParaRPr lang="en-US"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Lato-Heavy"/>
                <a:ea typeface="+mn-ea"/>
                <a:cs typeface="+mn-cs"/>
              </a:rPr>
              <a:t>0,000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4676F8-E4CC-3FE8-5B2F-88A09E9BA891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C9898-0A90-9F4C-2A58-9C5242AB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9" t="3219" r="8378" b="3219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47134-37F0-8964-9D2A-8D9219E41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3C71B3-A885-7BD6-7FCB-A484734A1D68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315D4AC-D9C4-A7F7-785D-47BC70F0530E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latin typeface="Lato"/>
                <a:cs typeface="Lato"/>
              </a:rPr>
              <a:t>STUDENTS</a:t>
            </a:r>
            <a:r>
              <a:rPr sz="5750" b="1" spc="-70" dirty="0">
                <a:latin typeface="Lato"/>
                <a:cs typeface="Lato"/>
              </a:rPr>
              <a:t> </a:t>
            </a:r>
            <a:r>
              <a:rPr sz="5750" b="1" spc="-25" dirty="0">
                <a:latin typeface="Lato"/>
                <a:cs typeface="Lato"/>
              </a:rPr>
              <a:t>REACHED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latin typeface="Lato"/>
                <a:cs typeface="Lato"/>
              </a:rPr>
              <a:t>|PROGRAM</a:t>
            </a:r>
            <a:r>
              <a:rPr sz="3400" b="1" spc="-40" dirty="0">
                <a:latin typeface="Lato"/>
                <a:cs typeface="Lato"/>
              </a:rPr>
              <a:t> </a:t>
            </a:r>
            <a:r>
              <a:rPr sz="3400" b="1" dirty="0"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latin typeface="Lato"/>
                <a:cs typeface="Lato"/>
              </a:rPr>
              <a:t>202</a:t>
            </a:r>
            <a:r>
              <a:rPr lang="en-US" sz="3400" i="1" dirty="0">
                <a:latin typeface="Lato"/>
                <a:cs typeface="Lato"/>
              </a:rPr>
              <a:t>2</a:t>
            </a:r>
            <a:r>
              <a:rPr sz="3400" i="1" dirty="0">
                <a:latin typeface="Lato"/>
                <a:cs typeface="Lato"/>
              </a:rPr>
              <a:t>-202</a:t>
            </a:r>
            <a:r>
              <a:rPr lang="en-US" sz="3400" i="1" dirty="0">
                <a:latin typeface="Lato"/>
                <a:cs typeface="Lato"/>
              </a:rPr>
              <a:t>3</a:t>
            </a:r>
            <a:r>
              <a:rPr sz="3400" i="1" spc="-40" dirty="0">
                <a:latin typeface="Lato"/>
                <a:cs typeface="Lato"/>
              </a:rPr>
              <a:t> </a:t>
            </a:r>
            <a:r>
              <a:rPr sz="3400" i="1" dirty="0"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 dirty="0">
                <a:solidFill>
                  <a:schemeClr val="accent1"/>
                </a:solidFill>
                <a:latin typeface="Lato-Heavy"/>
                <a:ea typeface="+mj-ea"/>
              </a:rPr>
              <a:t>0,000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73" y="2100159"/>
            <a:ext cx="4410282" cy="4410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D0AAEA-B481-B142-2388-B1A72821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E93FBB-4F82-B4FA-C2C0-894D9A995BE4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C12BD79-3717-226F-FBDE-08642BC48EA9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3947119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800" y="4305300"/>
            <a:ext cx="6939280" cy="3278462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50" b="1" i="0" u="none" strike="noStrike" kern="1200" cap="none" spc="-5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STUDENTS</a:t>
            </a:r>
            <a:r>
              <a:rPr kumimoji="0" sz="5750" b="1" i="0" u="none" strike="noStrike" kern="1200" cap="none" spc="-7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5750" b="1" i="0" u="none" strike="noStrike" kern="1200" cap="none" spc="-25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REACHED</a:t>
            </a:r>
            <a:endParaRPr kumimoji="0" sz="575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34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400" b="1" i="0" u="none" strike="noStrike" kern="1200" cap="none" spc="-15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|PROGRAM</a:t>
            </a:r>
            <a:r>
              <a:rPr kumimoji="0" sz="3400" b="1" i="0" u="none" strike="noStrike" kern="1200" cap="none" spc="-4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 </a:t>
            </a:r>
            <a:r>
              <a:rPr kumimoji="0" sz="3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Lato"/>
                <a:ea typeface="+mn-ea"/>
                <a:cs typeface="Lato"/>
              </a:rPr>
              <a:t>NAME|</a:t>
            </a:r>
            <a:endParaRPr kumimoji="0" sz="3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Lato"/>
              <a:ea typeface="+mn-ea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lang="en-US" sz="34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/>
                <a:cs typeface="Lato"/>
              </a:rPr>
              <a:t>2022-2023</a:t>
            </a:r>
            <a:r>
              <a:rPr lang="en-US" sz="3400" i="1" spc="-40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/>
                <a:cs typeface="Lato"/>
              </a:rPr>
              <a:t> </a:t>
            </a:r>
            <a:r>
              <a:rPr lang="en-US" sz="3400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ato"/>
                <a:cs typeface="Lato"/>
              </a:rPr>
              <a:t>Impact</a:t>
            </a:r>
            <a:endParaRPr lang="en-US" sz="3400" dirty="0">
              <a:solidFill>
                <a:schemeClr val="accent2">
                  <a:lumMod val="20000"/>
                  <a:lumOff val="80000"/>
                </a:schemeClr>
              </a:solidFill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-Heavy"/>
                <a:ea typeface="+mn-ea"/>
                <a:cs typeface="+mn-cs"/>
              </a:rPr>
              <a:t>0,000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4676F8-E4CC-3FE8-5B2F-88A09E9BA891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EC9898-0A90-9F4C-2A58-9C5242AB8B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2188" r="14080" b="4553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58257-3A5C-E980-451F-859A5B60F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3459E-3925-5BAE-C275-30E90E9A7128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BE25557-D74B-B51D-3E4F-BD4DDB40D0C2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1743835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799" y="4305300"/>
            <a:ext cx="7696201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latin typeface="Lato"/>
                <a:cs typeface="Lato"/>
              </a:rPr>
              <a:t>HOURS OF LEARNING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latin typeface="Lato"/>
                <a:cs typeface="Lato"/>
              </a:rPr>
              <a:t>|PROGRAM</a:t>
            </a:r>
            <a:r>
              <a:rPr sz="3400" b="1" spc="-40" dirty="0">
                <a:latin typeface="Lato"/>
                <a:cs typeface="Lato"/>
              </a:rPr>
              <a:t> </a:t>
            </a:r>
            <a:r>
              <a:rPr sz="3400" b="1" dirty="0"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latin typeface="Lato"/>
                <a:cs typeface="Lato"/>
              </a:rPr>
              <a:t>202</a:t>
            </a:r>
            <a:r>
              <a:rPr lang="en-US" sz="3400" i="1" dirty="0">
                <a:latin typeface="Lato"/>
                <a:cs typeface="Lato"/>
              </a:rPr>
              <a:t>2</a:t>
            </a:r>
            <a:r>
              <a:rPr sz="3400" i="1" dirty="0">
                <a:latin typeface="Lato"/>
                <a:cs typeface="Lato"/>
              </a:rPr>
              <a:t>-202</a:t>
            </a:r>
            <a:r>
              <a:rPr lang="en-US" sz="3400" i="1" dirty="0">
                <a:latin typeface="Lato"/>
                <a:cs typeface="Lato"/>
              </a:rPr>
              <a:t>3</a:t>
            </a:r>
            <a:r>
              <a:rPr sz="3400" i="1" spc="-40" dirty="0">
                <a:latin typeface="Lato"/>
                <a:cs typeface="Lato"/>
              </a:rPr>
              <a:t> </a:t>
            </a:r>
            <a:r>
              <a:rPr sz="3400" i="1" dirty="0"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 dirty="0">
                <a:solidFill>
                  <a:schemeClr val="accent1"/>
                </a:solidFill>
                <a:latin typeface="Lato-Heavy"/>
                <a:ea typeface="+mj-ea"/>
              </a:rPr>
              <a:t>0,000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0673" y="2100159"/>
            <a:ext cx="4410282" cy="4410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1FA3A8-7697-BB8B-7FAD-AF9470F84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B28196-550F-8131-2C71-85C6D9C62841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0E36669-2C82-5A20-15E9-15921F14B4C9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2205555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799" y="4305300"/>
            <a:ext cx="7696201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latin typeface="Lato"/>
                <a:cs typeface="Lato"/>
              </a:rPr>
              <a:t>HOURS OF LEARNING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latin typeface="Lato"/>
                <a:cs typeface="Lato"/>
              </a:rPr>
              <a:t>|PROGRAM</a:t>
            </a:r>
            <a:r>
              <a:rPr sz="3400" b="1" spc="-40" dirty="0">
                <a:latin typeface="Lato"/>
                <a:cs typeface="Lato"/>
              </a:rPr>
              <a:t> </a:t>
            </a:r>
            <a:r>
              <a:rPr sz="3400" b="1" dirty="0"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latin typeface="Lato"/>
                <a:cs typeface="Lato"/>
              </a:rPr>
              <a:t>202</a:t>
            </a:r>
            <a:r>
              <a:rPr lang="en-US" sz="3400" i="1" dirty="0">
                <a:latin typeface="Lato"/>
                <a:cs typeface="Lato"/>
              </a:rPr>
              <a:t>2</a:t>
            </a:r>
            <a:r>
              <a:rPr sz="3400" i="1" dirty="0">
                <a:latin typeface="Lato"/>
                <a:cs typeface="Lato"/>
              </a:rPr>
              <a:t>-202</a:t>
            </a:r>
            <a:r>
              <a:rPr lang="en-US" sz="3400" i="1" dirty="0">
                <a:latin typeface="Lato"/>
                <a:cs typeface="Lato"/>
              </a:rPr>
              <a:t>3</a:t>
            </a:r>
            <a:r>
              <a:rPr sz="3400" i="1" spc="-40" dirty="0">
                <a:latin typeface="Lato"/>
                <a:cs typeface="Lato"/>
              </a:rPr>
              <a:t> </a:t>
            </a:r>
            <a:r>
              <a:rPr sz="3400" i="1" dirty="0"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 dirty="0">
                <a:solidFill>
                  <a:schemeClr val="accent1"/>
                </a:solidFill>
                <a:latin typeface="Lato-Heavy"/>
                <a:ea typeface="+mj-ea"/>
              </a:rPr>
              <a:t>0,000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25182E-F42B-1672-E82E-D9D4A317E5A6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69807-1861-2693-A048-BFCB7CC67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935" r="34885" b="11172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CCEEA3-FFA7-6A2E-D0D5-9EF17A042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7" y="443701"/>
            <a:ext cx="3554662" cy="3291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0B5A86-0F82-1B85-B104-A576C69E5955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E438268-0629-60CF-0F32-9402A620ED85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173448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F84161AA-6518-7542-9ADC-9BA384535B1C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62800" y="4305300"/>
            <a:ext cx="6939280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solidFill>
                  <a:srgbClr val="FFFFFF"/>
                </a:solidFill>
                <a:latin typeface="Lato"/>
                <a:cs typeface="Lato"/>
              </a:rPr>
              <a:t>KNOWLEDGE GAIN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solidFill>
                  <a:srgbClr val="FFFFFF"/>
                </a:solidFill>
                <a:latin typeface="Lato"/>
                <a:cs typeface="Lato"/>
              </a:rPr>
              <a:t>|PROGRAM</a:t>
            </a:r>
            <a:r>
              <a:rPr sz="3400" b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b="1" dirty="0">
                <a:solidFill>
                  <a:srgbClr val="FFFFFF"/>
                </a:solidFill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2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-202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3</a:t>
            </a:r>
            <a:r>
              <a:rPr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 dirty="0">
                <a:solidFill>
                  <a:prstClr val="white"/>
                </a:solidFill>
                <a:latin typeface="Lato-Heavy"/>
                <a:ea typeface="+mj-ea"/>
              </a:rPr>
              <a:t>0,000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3FD6B3-1617-1499-6BBB-22B6EA0FC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339" y="2350825"/>
            <a:ext cx="3908949" cy="3908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F0D1FB-539A-913B-11C2-122C3815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E64F5A-67F8-5851-170B-D7A71D727E2C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09FE877-0CE2-1953-07B4-56B1C6C2A395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2971898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162800" y="4305300"/>
            <a:ext cx="6939280" cy="23936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750" b="1" spc="-5" dirty="0">
                <a:solidFill>
                  <a:srgbClr val="FFFFFF"/>
                </a:solidFill>
                <a:latin typeface="Lato"/>
                <a:cs typeface="Lato"/>
              </a:rPr>
              <a:t>KNOWLEDGE GAIN</a:t>
            </a:r>
            <a:endParaRPr sz="575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  <a:spcBef>
                <a:spcPts val="3460"/>
              </a:spcBef>
            </a:pPr>
            <a:r>
              <a:rPr sz="3400" b="1" spc="-15" dirty="0">
                <a:solidFill>
                  <a:srgbClr val="FFFFFF"/>
                </a:solidFill>
                <a:latin typeface="Lato"/>
                <a:cs typeface="Lato"/>
              </a:rPr>
              <a:t>|PROGRAM</a:t>
            </a:r>
            <a:r>
              <a:rPr sz="3400" b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b="1" dirty="0">
                <a:solidFill>
                  <a:srgbClr val="FFFFFF"/>
                </a:solidFill>
                <a:latin typeface="Lato"/>
                <a:cs typeface="Lato"/>
              </a:rPr>
              <a:t>NAME|</a:t>
            </a:r>
            <a:endParaRPr sz="3400" dirty="0">
              <a:latin typeface="Lato"/>
              <a:cs typeface="Lato"/>
            </a:endParaRPr>
          </a:p>
          <a:p>
            <a:pPr marL="12700">
              <a:lnSpc>
                <a:spcPct val="100000"/>
              </a:lnSpc>
            </a:pP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2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-202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3</a:t>
            </a:r>
            <a:r>
              <a:rPr sz="3400" i="1" spc="-40" dirty="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sz="3400" dirty="0">
              <a:latin typeface="Lato"/>
              <a:cs typeface="La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215A85-D8F7-1B47-A679-F63E27351A40}"/>
              </a:ext>
            </a:extLst>
          </p:cNvPr>
          <p:cNvSpPr/>
          <p:nvPr/>
        </p:nvSpPr>
        <p:spPr>
          <a:xfrm>
            <a:off x="6909476" y="449269"/>
            <a:ext cx="6415539" cy="3016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0" b="1" kern="0" dirty="0">
                <a:solidFill>
                  <a:prstClr val="white"/>
                </a:solidFill>
                <a:latin typeface="Lato-Heavy"/>
                <a:ea typeface="+mj-ea"/>
              </a:rPr>
              <a:t>0,000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B3063A-ED7E-EC65-E6F4-AA9F553E9657}"/>
              </a:ext>
            </a:extLst>
          </p:cNvPr>
          <p:cNvSpPr/>
          <p:nvPr/>
        </p:nvSpPr>
        <p:spPr>
          <a:xfrm>
            <a:off x="725889" y="1714500"/>
            <a:ext cx="5539851" cy="553985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A3E7A5-E75C-BC02-940F-08005E25B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22306" r="37512" b="15146"/>
          <a:stretch/>
        </p:blipFill>
        <p:spPr>
          <a:xfrm>
            <a:off x="1137920" y="1642312"/>
            <a:ext cx="5309482" cy="532597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92F78-013B-AE08-5EB0-0018784CE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4D7878-FAB6-F325-51D0-1335161B7086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D8922CD-CFD4-C094-BD72-C364D263A124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417128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76FA9919-4BFF-5C3B-C92B-1DD6278B00FB}"/>
              </a:ext>
            </a:extLst>
          </p:cNvPr>
          <p:cNvSpPr/>
          <p:nvPr/>
        </p:nvSpPr>
        <p:spPr>
          <a:xfrm>
            <a:off x="1696188" y="3659333"/>
            <a:ext cx="3349333" cy="3349333"/>
          </a:xfrm>
          <a:prstGeom prst="ellipse">
            <a:avLst/>
          </a:prstGeom>
          <a:solidFill>
            <a:schemeClr val="bg1">
              <a:alpha val="387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EA3B157-2BC6-1A43-415E-1CC1818CF5D2}"/>
              </a:ext>
            </a:extLst>
          </p:cNvPr>
          <p:cNvSpPr/>
          <p:nvPr/>
        </p:nvSpPr>
        <p:spPr>
          <a:xfrm>
            <a:off x="5945332" y="3659333"/>
            <a:ext cx="3349333" cy="3349333"/>
          </a:xfrm>
          <a:prstGeom prst="ellipse">
            <a:avLst/>
          </a:prstGeom>
          <a:solidFill>
            <a:schemeClr val="bg1">
              <a:alpha val="387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31D69E1-9D5D-DCC9-8B57-3CC295ED8470}"/>
              </a:ext>
            </a:extLst>
          </p:cNvPr>
          <p:cNvSpPr/>
          <p:nvPr/>
        </p:nvSpPr>
        <p:spPr>
          <a:xfrm>
            <a:off x="10188468" y="3659333"/>
            <a:ext cx="3349333" cy="3349333"/>
          </a:xfrm>
          <a:prstGeom prst="ellipse">
            <a:avLst/>
          </a:prstGeom>
          <a:solidFill>
            <a:schemeClr val="bg1">
              <a:alpha val="3871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826F2A70-518A-96A1-DFA0-A7AD077B3560}"/>
              </a:ext>
            </a:extLst>
          </p:cNvPr>
          <p:cNvSpPr txBox="1"/>
          <p:nvPr/>
        </p:nvSpPr>
        <p:spPr>
          <a:xfrm>
            <a:off x="3944346" y="1485900"/>
            <a:ext cx="7351307" cy="18909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5400" b="1" spc="-5" dirty="0">
                <a:solidFill>
                  <a:srgbClr val="FFFFFF"/>
                </a:solidFill>
                <a:latin typeface="Lato"/>
                <a:cs typeface="Lato"/>
              </a:rPr>
              <a:t>| PROGRAM NAME |</a:t>
            </a:r>
            <a:endParaRPr sz="5400" dirty="0">
              <a:latin typeface="Lato"/>
              <a:cs typeface="Lato"/>
            </a:endParaRPr>
          </a:p>
          <a:p>
            <a:pPr marL="12700" algn="ctr"/>
            <a:br>
              <a:rPr lang="en-US" sz="3400" i="1">
                <a:solidFill>
                  <a:srgbClr val="FFFFFF"/>
                </a:solidFill>
                <a:latin typeface="Lato"/>
                <a:cs typeface="Lato"/>
              </a:rPr>
            </a:br>
            <a:r>
              <a:rPr lang="en-US" sz="3400" i="1">
                <a:solidFill>
                  <a:srgbClr val="FFFFFF"/>
                </a:solidFill>
                <a:latin typeface="Lato"/>
                <a:cs typeface="Lato"/>
              </a:rPr>
              <a:t>2022-2023</a:t>
            </a:r>
            <a:r>
              <a:rPr lang="en-US" sz="3400" i="1" spc="-40">
                <a:solidFill>
                  <a:srgbClr val="FFFFFF"/>
                </a:solidFill>
                <a:latin typeface="Lato"/>
                <a:cs typeface="Lato"/>
              </a:rPr>
              <a:t> </a:t>
            </a:r>
            <a:r>
              <a:rPr lang="en-US" sz="3400" i="1" dirty="0">
                <a:solidFill>
                  <a:srgbClr val="FFFFFF"/>
                </a:solidFill>
                <a:latin typeface="Lato"/>
                <a:cs typeface="Lato"/>
              </a:rPr>
              <a:t>Impact</a:t>
            </a:r>
            <a:endParaRPr lang="en-US" sz="3400" dirty="0">
              <a:latin typeface="Lato"/>
              <a:cs typeface="Lato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16D168-2EB3-9AAB-57BB-73155E4156BD}"/>
              </a:ext>
            </a:extLst>
          </p:cNvPr>
          <p:cNvSpPr/>
          <p:nvPr/>
        </p:nvSpPr>
        <p:spPr>
          <a:xfrm>
            <a:off x="6134099" y="3848100"/>
            <a:ext cx="2971801" cy="2971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F8AA8D-5B6C-2223-EE59-F5A14B963815}"/>
              </a:ext>
            </a:extLst>
          </p:cNvPr>
          <p:cNvSpPr/>
          <p:nvPr/>
        </p:nvSpPr>
        <p:spPr>
          <a:xfrm>
            <a:off x="1890962" y="3848100"/>
            <a:ext cx="2971801" cy="2971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F833169-E79E-6124-E56E-FD22B18F536C}"/>
              </a:ext>
            </a:extLst>
          </p:cNvPr>
          <p:cNvSpPr/>
          <p:nvPr/>
        </p:nvSpPr>
        <p:spPr>
          <a:xfrm>
            <a:off x="10377235" y="3848100"/>
            <a:ext cx="2971801" cy="29718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28BDB87-91CD-6BBE-505B-5FFB40AF6133}"/>
              </a:ext>
            </a:extLst>
          </p:cNvPr>
          <p:cNvSpPr txBox="1"/>
          <p:nvPr/>
        </p:nvSpPr>
        <p:spPr>
          <a:xfrm>
            <a:off x="1349015" y="7219218"/>
            <a:ext cx="40436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400" b="1" spc="-5" dirty="0">
                <a:solidFill>
                  <a:schemeClr val="accent1"/>
                </a:solidFill>
                <a:latin typeface="Lato"/>
                <a:cs typeface="Lato"/>
              </a:rPr>
              <a:t>SCHOOLS</a:t>
            </a:r>
            <a:r>
              <a:rPr sz="2400" b="1" spc="-70" dirty="0">
                <a:solidFill>
                  <a:schemeClr val="accent1"/>
                </a:solidFill>
                <a:latin typeface="Lato"/>
                <a:cs typeface="Lato"/>
              </a:rPr>
              <a:t> </a:t>
            </a:r>
            <a:r>
              <a:rPr sz="2400" b="1" spc="-25" dirty="0">
                <a:solidFill>
                  <a:schemeClr val="accent1"/>
                </a:solidFill>
                <a:latin typeface="Lato"/>
                <a:cs typeface="Lato"/>
              </a:rPr>
              <a:t>REACHED</a:t>
            </a:r>
            <a:endParaRPr sz="2400" dirty="0">
              <a:solidFill>
                <a:schemeClr val="accent1"/>
              </a:solidFill>
              <a:latin typeface="Lato"/>
              <a:cs typeface="Lato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3C56F8E-BD09-26DE-C2BE-BBCFFD141E7E}"/>
              </a:ext>
            </a:extLst>
          </p:cNvPr>
          <p:cNvSpPr txBox="1"/>
          <p:nvPr/>
        </p:nvSpPr>
        <p:spPr>
          <a:xfrm>
            <a:off x="5598159" y="7200900"/>
            <a:ext cx="40436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400" b="1" spc="-5" dirty="0">
                <a:solidFill>
                  <a:schemeClr val="accent1"/>
                </a:solidFill>
                <a:latin typeface="Lato"/>
                <a:cs typeface="Lato"/>
              </a:rPr>
              <a:t>S</a:t>
            </a:r>
            <a:r>
              <a:rPr lang="en-US" sz="2400" b="1" spc="-5" dirty="0">
                <a:solidFill>
                  <a:schemeClr val="accent1"/>
                </a:solidFill>
                <a:latin typeface="Lato"/>
                <a:cs typeface="Lato"/>
              </a:rPr>
              <a:t>TUDENTS</a:t>
            </a:r>
            <a:r>
              <a:rPr sz="2400" b="1" spc="-70" dirty="0">
                <a:solidFill>
                  <a:schemeClr val="accent1"/>
                </a:solidFill>
                <a:latin typeface="Lato"/>
                <a:cs typeface="Lato"/>
              </a:rPr>
              <a:t> </a:t>
            </a:r>
            <a:r>
              <a:rPr sz="2400" b="1" spc="-25" dirty="0">
                <a:solidFill>
                  <a:schemeClr val="accent1"/>
                </a:solidFill>
                <a:latin typeface="Lato"/>
                <a:cs typeface="Lato"/>
              </a:rPr>
              <a:t>REACHED</a:t>
            </a:r>
            <a:endParaRPr sz="2400" dirty="0">
              <a:solidFill>
                <a:schemeClr val="accent1"/>
              </a:solidFill>
              <a:latin typeface="Lato"/>
              <a:cs typeface="Lato"/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1C8EC5F2-686E-BF28-0C78-90D09D8379E1}"/>
              </a:ext>
            </a:extLst>
          </p:cNvPr>
          <p:cNvSpPr txBox="1"/>
          <p:nvPr/>
        </p:nvSpPr>
        <p:spPr>
          <a:xfrm>
            <a:off x="9841295" y="7200900"/>
            <a:ext cx="40436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spc="-5" dirty="0">
                <a:solidFill>
                  <a:schemeClr val="accent1"/>
                </a:solidFill>
                <a:latin typeface="Lato"/>
                <a:cs typeface="Lato"/>
              </a:rPr>
              <a:t>KNOWLEDGE GAIN</a:t>
            </a:r>
            <a:endParaRPr sz="2400" dirty="0">
              <a:solidFill>
                <a:schemeClr val="accent1"/>
              </a:solidFill>
              <a:latin typeface="Lato"/>
              <a:cs typeface="Lato"/>
            </a:endParaRPr>
          </a:p>
        </p:txBody>
      </p:sp>
      <p:pic>
        <p:nvPicPr>
          <p:cNvPr id="16" name="Picture 15" descr="A blue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491417CD-0E2B-E7F7-F098-CC0DE9FE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712" y="4008520"/>
            <a:ext cx="2296283" cy="22962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F8331F-A663-3A67-1114-3CDA70BE9D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1856" y="4008520"/>
            <a:ext cx="2296283" cy="2296283"/>
          </a:xfrm>
          <a:prstGeom prst="rect">
            <a:avLst/>
          </a:prstGeom>
        </p:spPr>
      </p:pic>
      <p:pic>
        <p:nvPicPr>
          <p:cNvPr id="19" name="Picture 18" descr="A picture containing graphics, screenshot, design, graphic design&#10;&#10;Description automatically generated">
            <a:extLst>
              <a:ext uri="{FF2B5EF4-FFF2-40B4-BE49-F238E27FC236}">
                <a16:creationId xmlns:a16="http://schemas.microsoft.com/office/drawing/2014/main" id="{28C95B3D-B710-F66E-6395-A65792ECBB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269" y="4419145"/>
            <a:ext cx="1755648" cy="17556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6E2CC1A-EC43-B858-2CDB-21031C852D74}"/>
              </a:ext>
            </a:extLst>
          </p:cNvPr>
          <p:cNvSpPr/>
          <p:nvPr/>
        </p:nvSpPr>
        <p:spPr>
          <a:xfrm>
            <a:off x="2302382" y="4780001"/>
            <a:ext cx="214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0" dirty="0">
                <a:solidFill>
                  <a:prstClr val="white"/>
                </a:solidFill>
                <a:latin typeface="Lato-Heavy"/>
                <a:ea typeface="+mj-ea"/>
              </a:rPr>
              <a:t>0000</a:t>
            </a:r>
            <a:endParaRPr lang="en-US" sz="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651912-D84B-EE71-F3C7-F7260141C479}"/>
              </a:ext>
            </a:extLst>
          </p:cNvPr>
          <p:cNvSpPr/>
          <p:nvPr/>
        </p:nvSpPr>
        <p:spPr>
          <a:xfrm>
            <a:off x="6546626" y="4780001"/>
            <a:ext cx="214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0" dirty="0">
                <a:solidFill>
                  <a:prstClr val="white"/>
                </a:solidFill>
                <a:latin typeface="Lato-Heavy"/>
                <a:ea typeface="+mj-ea"/>
              </a:rPr>
              <a:t>0000</a:t>
            </a:r>
            <a:endParaRPr lang="en-US" sz="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14E840-1BC1-6305-940A-539249034655}"/>
              </a:ext>
            </a:extLst>
          </p:cNvPr>
          <p:cNvSpPr/>
          <p:nvPr/>
        </p:nvSpPr>
        <p:spPr>
          <a:xfrm>
            <a:off x="10790876" y="4780001"/>
            <a:ext cx="21467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kern="0" dirty="0">
                <a:solidFill>
                  <a:prstClr val="white"/>
                </a:solidFill>
                <a:latin typeface="Lato-Heavy"/>
                <a:ea typeface="+mj-ea"/>
              </a:rPr>
              <a:t>0000</a:t>
            </a:r>
            <a:endParaRPr lang="en-US" sz="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A8D35D-1DC4-F7CE-CBFE-5320D24962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601" y="443701"/>
            <a:ext cx="3554675" cy="3291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CAD044-AD83-8B02-50C6-DE253164BF22}"/>
              </a:ext>
            </a:extLst>
          </p:cNvPr>
          <p:cNvCxnSpPr>
            <a:cxnSpLocks/>
          </p:cNvCxnSpPr>
          <p:nvPr/>
        </p:nvCxnSpPr>
        <p:spPr>
          <a:xfrm>
            <a:off x="2590800" y="307281"/>
            <a:ext cx="0" cy="53080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90AF9-8E82-4F27-BF72-67314EE3EA49}"/>
              </a:ext>
            </a:extLst>
          </p:cNvPr>
          <p:cNvSpPr/>
          <p:nvPr/>
        </p:nvSpPr>
        <p:spPr>
          <a:xfrm>
            <a:off x="533400" y="342900"/>
            <a:ext cx="1752600" cy="5308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YOUR LOGO HERE – DELETE ME</a:t>
            </a:r>
          </a:p>
        </p:txBody>
      </p:sp>
    </p:spTree>
    <p:extLst>
      <p:ext uri="{BB962C8B-B14F-4D97-AF65-F5344CB8AC3E}">
        <p14:creationId xmlns:p14="http://schemas.microsoft.com/office/powerpoint/2010/main" val="353418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515859"/>
      </a:dk1>
      <a:lt1>
        <a:srgbClr val="FFFFFF"/>
      </a:lt1>
      <a:dk2>
        <a:srgbClr val="000000"/>
      </a:dk2>
      <a:lt2>
        <a:srgbClr val="C1C1C0"/>
      </a:lt2>
      <a:accent1>
        <a:srgbClr val="004054"/>
      </a:accent1>
      <a:accent2>
        <a:srgbClr val="00B3F1"/>
      </a:accent2>
      <a:accent3>
        <a:srgbClr val="0D7977"/>
      </a:accent3>
      <a:accent4>
        <a:srgbClr val="D5F6FF"/>
      </a:accent4>
      <a:accent5>
        <a:srgbClr val="85CAE7"/>
      </a:accent5>
      <a:accent6>
        <a:srgbClr val="6E9DB6"/>
      </a:accent6>
      <a:hlink>
        <a:srgbClr val="515859"/>
      </a:hlink>
      <a:folHlink>
        <a:srgbClr val="5158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0217085B57B648BDDE16C986AF9F20" ma:contentTypeVersion="12" ma:contentTypeDescription="Create a new document." ma:contentTypeScope="" ma:versionID="f5276a0dbcbda38446016e20207e70dd">
  <xsd:schema xmlns:xsd="http://www.w3.org/2001/XMLSchema" xmlns:xs="http://www.w3.org/2001/XMLSchema" xmlns:p="http://schemas.microsoft.com/office/2006/metadata/properties" xmlns:ns2="3a14971e-6060-44a6-95a3-7dc9066bf50c" xmlns:ns3="6637d51e-50b6-43a5-9432-eb93cbea04e6" targetNamespace="http://schemas.microsoft.com/office/2006/metadata/properties" ma:root="true" ma:fieldsID="4ed8df9d8a99d534cc88c28a9785474a" ns2:_="" ns3:_="">
    <xsd:import namespace="3a14971e-6060-44a6-95a3-7dc9066bf50c"/>
    <xsd:import namespace="6637d51e-50b6-43a5-9432-eb93cbea04e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14971e-6060-44a6-95a3-7dc9066bf5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f1acbfd-f9a5-4afc-b6fd-d15afaf0f824}" ma:internalName="TaxCatchAll" ma:showField="CatchAllData" ma:web="3a14971e-6060-44a6-95a3-7dc9066bf5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7d51e-50b6-43a5-9432-eb93cbea04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61b4c75-b81e-43f4-b0d1-33d9836e2f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61A5946-9831-4518-B904-D101E7E11F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14971e-6060-44a6-95a3-7dc9066bf50c"/>
    <ds:schemaRef ds:uri="6637d51e-50b6-43a5-9432-eb93cbea04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4D6C8C-A6C9-4865-80A4-6D672C8CF6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</TotalTime>
  <Words>171</Words>
  <Application>Microsoft Macintosh PowerPoint</Application>
  <PresentationFormat>Custom</PresentationFormat>
  <Paragraphs>57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Lato</vt:lpstr>
      <vt:lpstr>Lato-Heavy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1200x630_Social Media Designs_Impact-working</dc:title>
  <cp:lastModifiedBy>Alan Gonzales</cp:lastModifiedBy>
  <cp:revision>12</cp:revision>
  <dcterms:created xsi:type="dcterms:W3CDTF">2021-06-15T21:51:29Z</dcterms:created>
  <dcterms:modified xsi:type="dcterms:W3CDTF">2023-06-07T20:19:15Z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2021-06-15T00:00:00Z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2021-06-15T00:00:00Z</vt:filetime>
  </property>
</Properties>
</file>