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56" r:id="rId5"/>
    <p:sldId id="261" r:id="rId6"/>
    <p:sldId id="265" r:id="rId7"/>
    <p:sldId id="266" r:id="rId8"/>
    <p:sldId id="267" r:id="rId9"/>
    <p:sldId id="268" r:id="rId10"/>
    <p:sldId id="269" r:id="rId11"/>
    <p:sldId id="270" r:id="rId12"/>
    <p:sldId id="271" r:id="rId13"/>
  </p:sldIdLst>
  <p:sldSz cx="15240000" cy="8001000"/>
  <p:notesSz cx="15240000" cy="8001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6234"/>
    <a:srgbClr val="F7B801"/>
    <a:srgbClr val="3E62AE"/>
    <a:srgbClr val="36827F"/>
    <a:srgbClr val="F3B329"/>
    <a:srgbClr val="1D4094"/>
    <a:srgbClr val="1FB07F"/>
    <a:srgbClr val="1D9A88"/>
    <a:srgbClr val="26D7A5"/>
    <a:srgbClr val="E958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2"/>
  </p:normalViewPr>
  <p:slideViewPr>
    <p:cSldViewPr snapToGrid="0">
      <p:cViewPr varScale="1">
        <p:scale>
          <a:sx n="89" d="100"/>
          <a:sy n="89" d="100"/>
        </p:scale>
        <p:origin x="5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7C79CFE0-2A88-E547-94D2-651FCC29D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" t="5674" r="1600" b="-5018"/>
          <a:stretch/>
        </p:blipFill>
        <p:spPr>
          <a:xfrm>
            <a:off x="0" y="6244"/>
            <a:ext cx="15240000" cy="317166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BFC07F5-71CE-4F4F-8D74-34E24FC03C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0" y="915335"/>
            <a:ext cx="1607193" cy="24235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EB8E01-0211-F346-AA46-167DD911F080}"/>
              </a:ext>
            </a:extLst>
          </p:cNvPr>
          <p:cNvCxnSpPr>
            <a:cxnSpLocks/>
          </p:cNvCxnSpPr>
          <p:nvPr userDrawn="1"/>
        </p:nvCxnSpPr>
        <p:spPr>
          <a:xfrm>
            <a:off x="12647238" y="731713"/>
            <a:ext cx="1" cy="6096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70A32E2-CD1C-3C4E-82D9-752504CCDE31}"/>
              </a:ext>
            </a:extLst>
          </p:cNvPr>
          <p:cNvSpPr/>
          <p:nvPr userDrawn="1"/>
        </p:nvSpPr>
        <p:spPr>
          <a:xfrm>
            <a:off x="10285038" y="731713"/>
            <a:ext cx="2012779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i="1"/>
              <a:t>YOUR LOGO HERE – DELETE 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82453B-37BD-E443-83EC-78864288E6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74580"/>
            <a:ext cx="10744200" cy="35801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ingle Corner Rectangle 1">
            <a:extLst>
              <a:ext uri="{FF2B5EF4-FFF2-40B4-BE49-F238E27FC236}">
                <a16:creationId xmlns:a16="http://schemas.microsoft.com/office/drawing/2014/main" id="{13F10C35-D18E-FA44-02E9-F2030DF7A082}"/>
              </a:ext>
            </a:extLst>
          </p:cNvPr>
          <p:cNvSpPr/>
          <p:nvPr userDrawn="1"/>
        </p:nvSpPr>
        <p:spPr>
          <a:xfrm>
            <a:off x="0" y="1209971"/>
            <a:ext cx="5539851" cy="6797045"/>
          </a:xfrm>
          <a:prstGeom prst="round1Rect">
            <a:avLst>
              <a:gd name="adj" fmla="val 1349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Elbow Connector 2">
            <a:extLst>
              <a:ext uri="{FF2B5EF4-FFF2-40B4-BE49-F238E27FC236}">
                <a16:creationId xmlns:a16="http://schemas.microsoft.com/office/drawing/2014/main" id="{55CEA063-DF09-FD5A-3AFD-0F6786E2B64C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1957374"/>
            <a:ext cx="7229015" cy="1890726"/>
          </a:xfrm>
          <a:prstGeom prst="bentConnector3">
            <a:avLst>
              <a:gd name="adj1" fmla="val 109154"/>
            </a:avLst>
          </a:prstGeom>
          <a:ln w="25400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E0A5D860-36E4-C596-D556-1E1736642DC1}"/>
              </a:ext>
            </a:extLst>
          </p:cNvPr>
          <p:cNvSpPr/>
          <p:nvPr userDrawn="1"/>
        </p:nvSpPr>
        <p:spPr>
          <a:xfrm>
            <a:off x="454192" y="5448300"/>
            <a:ext cx="14331616" cy="2552700"/>
          </a:xfrm>
          <a:prstGeom prst="round2SameRect">
            <a:avLst>
              <a:gd name="adj1" fmla="val 23580"/>
              <a:gd name="adj2" fmla="val 0"/>
            </a:avLst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42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ingle Corner Rectangle 1">
            <a:extLst>
              <a:ext uri="{FF2B5EF4-FFF2-40B4-BE49-F238E27FC236}">
                <a16:creationId xmlns:a16="http://schemas.microsoft.com/office/drawing/2014/main" id="{13F10C35-D18E-FA44-02E9-F2030DF7A082}"/>
              </a:ext>
            </a:extLst>
          </p:cNvPr>
          <p:cNvSpPr/>
          <p:nvPr userDrawn="1"/>
        </p:nvSpPr>
        <p:spPr>
          <a:xfrm>
            <a:off x="0" y="1209971"/>
            <a:ext cx="5539851" cy="6797045"/>
          </a:xfrm>
          <a:prstGeom prst="round1Rect">
            <a:avLst>
              <a:gd name="adj" fmla="val 1349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Elbow Connector 2">
            <a:extLst>
              <a:ext uri="{FF2B5EF4-FFF2-40B4-BE49-F238E27FC236}">
                <a16:creationId xmlns:a16="http://schemas.microsoft.com/office/drawing/2014/main" id="{55CEA063-DF09-FD5A-3AFD-0F6786E2B64C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1957374"/>
            <a:ext cx="7229015" cy="1890726"/>
          </a:xfrm>
          <a:prstGeom prst="bentConnector3">
            <a:avLst>
              <a:gd name="adj1" fmla="val 109154"/>
            </a:avLst>
          </a:prstGeom>
          <a:ln w="25400">
            <a:solidFill>
              <a:schemeClr val="accent3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953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ingle Corner Rectangle 1">
            <a:extLst>
              <a:ext uri="{FF2B5EF4-FFF2-40B4-BE49-F238E27FC236}">
                <a16:creationId xmlns:a16="http://schemas.microsoft.com/office/drawing/2014/main" id="{13F10C35-D18E-FA44-02E9-F2030DF7A082}"/>
              </a:ext>
            </a:extLst>
          </p:cNvPr>
          <p:cNvSpPr/>
          <p:nvPr userDrawn="1"/>
        </p:nvSpPr>
        <p:spPr>
          <a:xfrm>
            <a:off x="0" y="1209971"/>
            <a:ext cx="5539851" cy="6797045"/>
          </a:xfrm>
          <a:prstGeom prst="round1Rect">
            <a:avLst>
              <a:gd name="adj" fmla="val 134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Elbow Connector 2">
            <a:extLst>
              <a:ext uri="{FF2B5EF4-FFF2-40B4-BE49-F238E27FC236}">
                <a16:creationId xmlns:a16="http://schemas.microsoft.com/office/drawing/2014/main" id="{55CEA063-DF09-FD5A-3AFD-0F6786E2B64C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1957374"/>
            <a:ext cx="7229015" cy="1890726"/>
          </a:xfrm>
          <a:prstGeom prst="bentConnector3">
            <a:avLst>
              <a:gd name="adj1" fmla="val 109154"/>
            </a:avLst>
          </a:prstGeom>
          <a:ln w="25400">
            <a:solidFill>
              <a:schemeClr val="accent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0517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19569" y="258371"/>
            <a:ext cx="11400860" cy="2921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000" b="1" i="0">
                <a:solidFill>
                  <a:schemeClr val="bg1"/>
                </a:solidFill>
                <a:latin typeface="Lato-Heavy"/>
                <a:cs typeface="Lato-Heav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2000" y="1840230"/>
            <a:ext cx="13716000" cy="52806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181600" y="7440930"/>
            <a:ext cx="4876800" cy="400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62000" y="7440930"/>
            <a:ext cx="3505200" cy="400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972800" y="7440930"/>
            <a:ext cx="3505200" cy="400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9A11AC-EC50-6BDD-0192-081BFE5A22BB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7124700" y="7785100"/>
            <a:ext cx="101917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Sensitivity: Internal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2" r:id="rId2"/>
    <p:sldLayoutId id="2147483668" r:id="rId3"/>
    <p:sldLayoutId id="2147483666" r:id="rId4"/>
    <p:sldLayoutId id="214748366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id="{F84161AA-6518-7542-9ADC-9BA384535B1C}"/>
              </a:ext>
            </a:extLst>
          </p:cNvPr>
          <p:cNvSpPr/>
          <p:nvPr/>
        </p:nvSpPr>
        <p:spPr>
          <a:xfrm>
            <a:off x="725889" y="1714500"/>
            <a:ext cx="5539851" cy="55398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162800" y="4305300"/>
            <a:ext cx="6939280" cy="32784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750" b="1" spc="-5" dirty="0">
                <a:solidFill>
                  <a:srgbClr val="FFFFFF"/>
                </a:solidFill>
                <a:latin typeface="Lato"/>
                <a:cs typeface="Lato"/>
              </a:rPr>
              <a:t>SCHOOLS</a:t>
            </a:r>
            <a:r>
              <a:rPr sz="5750" b="1" spc="-7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5750" b="1" spc="-25" dirty="0">
                <a:solidFill>
                  <a:srgbClr val="FFFFFF"/>
                </a:solidFill>
                <a:latin typeface="Lato"/>
                <a:cs typeface="Lato"/>
              </a:rPr>
              <a:t>REACHED</a:t>
            </a:r>
            <a:endParaRPr sz="5750" dirty="0">
              <a:latin typeface="Lato"/>
              <a:cs typeface="Lato"/>
            </a:endParaRPr>
          </a:p>
          <a:p>
            <a:pPr marL="12700">
              <a:lnSpc>
                <a:spcPct val="100000"/>
              </a:lnSpc>
              <a:spcBef>
                <a:spcPts val="3460"/>
              </a:spcBef>
            </a:pPr>
            <a:r>
              <a:rPr sz="3400" b="1" spc="-15" dirty="0">
                <a:solidFill>
                  <a:srgbClr val="FFFFFF"/>
                </a:solidFill>
                <a:latin typeface="Lato"/>
                <a:cs typeface="Lato"/>
              </a:rPr>
              <a:t>|PROGRAM</a:t>
            </a:r>
            <a:r>
              <a:rPr sz="3400" b="1" spc="-4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3400" b="1" dirty="0">
                <a:solidFill>
                  <a:srgbClr val="FFFFFF"/>
                </a:solidFill>
                <a:latin typeface="Lato"/>
                <a:cs typeface="Lato"/>
              </a:rPr>
              <a:t>NAME|</a:t>
            </a:r>
            <a:endParaRPr sz="3400" dirty="0">
              <a:latin typeface="Lato"/>
              <a:cs typeface="Lato"/>
            </a:endParaRPr>
          </a:p>
          <a:p>
            <a:pPr marL="12700">
              <a:lnSpc>
                <a:spcPct val="100000"/>
              </a:lnSpc>
            </a:pPr>
            <a:r>
              <a:rPr sz="3400" i="1" dirty="0">
                <a:solidFill>
                  <a:srgbClr val="FFFFFF"/>
                </a:solidFill>
                <a:latin typeface="Lato"/>
                <a:cs typeface="Lato"/>
              </a:rPr>
              <a:t>202</a:t>
            </a:r>
            <a:r>
              <a:rPr lang="en-US" sz="3400" i="1" dirty="0">
                <a:solidFill>
                  <a:srgbClr val="FFFFFF"/>
                </a:solidFill>
                <a:latin typeface="Lato"/>
                <a:cs typeface="Lato"/>
              </a:rPr>
              <a:t>3</a:t>
            </a:r>
            <a:r>
              <a:rPr sz="3400" i="1" dirty="0">
                <a:solidFill>
                  <a:srgbClr val="FFFFFF"/>
                </a:solidFill>
                <a:latin typeface="Lato"/>
                <a:cs typeface="Lato"/>
              </a:rPr>
              <a:t>-202</a:t>
            </a:r>
            <a:r>
              <a:rPr lang="en-US" sz="3400" i="1" dirty="0">
                <a:solidFill>
                  <a:srgbClr val="FFFFFF"/>
                </a:solidFill>
                <a:latin typeface="Lato"/>
                <a:cs typeface="Lato"/>
              </a:rPr>
              <a:t>4</a:t>
            </a:r>
            <a:r>
              <a:rPr sz="3400" i="1" spc="-4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3400" i="1" dirty="0">
                <a:solidFill>
                  <a:srgbClr val="FFFFFF"/>
                </a:solidFill>
                <a:latin typeface="Lato"/>
                <a:cs typeface="Lato"/>
              </a:rPr>
              <a:t>Impact</a:t>
            </a:r>
            <a:endParaRPr sz="3400" dirty="0">
              <a:latin typeface="Lato"/>
              <a:cs typeface="Lato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215A85-D8F7-1B47-A679-F63E27351A40}"/>
              </a:ext>
            </a:extLst>
          </p:cNvPr>
          <p:cNvSpPr/>
          <p:nvPr/>
        </p:nvSpPr>
        <p:spPr>
          <a:xfrm>
            <a:off x="6909476" y="449269"/>
            <a:ext cx="6415539" cy="3016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0" b="1" kern="0">
                <a:solidFill>
                  <a:prstClr val="white"/>
                </a:solidFill>
                <a:latin typeface="Lato-Heavy"/>
                <a:ea typeface="+mj-ea"/>
              </a:rPr>
              <a:t>0,000</a:t>
            </a: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3FD6B3-1617-1499-6BBB-22B6EA0FC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1339" y="2350825"/>
            <a:ext cx="3908949" cy="39089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A36713-4B70-0BB7-EBDE-EC9827A95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1" y="443701"/>
            <a:ext cx="3554675" cy="32919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5CD36C-272B-3594-EF08-E424605FA845}"/>
              </a:ext>
            </a:extLst>
          </p:cNvPr>
          <p:cNvCxnSpPr>
            <a:cxnSpLocks/>
          </p:cNvCxnSpPr>
          <p:nvPr/>
        </p:nvCxnSpPr>
        <p:spPr>
          <a:xfrm>
            <a:off x="2590800" y="307281"/>
            <a:ext cx="0" cy="53080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96C76E5-AFF3-2AF9-C252-1AE11B37C83F}"/>
              </a:ext>
            </a:extLst>
          </p:cNvPr>
          <p:cNvSpPr/>
          <p:nvPr/>
        </p:nvSpPr>
        <p:spPr>
          <a:xfrm>
            <a:off x="533400" y="342900"/>
            <a:ext cx="1752600" cy="5308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YOUR LOGO HERE – DELETE ME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162800" y="4305300"/>
            <a:ext cx="6939280" cy="32784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750" b="1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Lato"/>
                <a:ea typeface="+mn-ea"/>
                <a:cs typeface="Lato"/>
              </a:rPr>
              <a:t>SCHOOLS</a:t>
            </a:r>
            <a:r>
              <a:rPr kumimoji="0" sz="5750" b="1" i="0" u="none" strike="noStrike" kern="1200" cap="none" spc="-70" normalizeH="0" baseline="0" noProof="0" dirty="0">
                <a:ln>
                  <a:noFill/>
                </a:ln>
                <a:effectLst/>
                <a:uLnTx/>
                <a:uFillTx/>
                <a:latin typeface="Lato"/>
                <a:ea typeface="+mn-ea"/>
                <a:cs typeface="Lato"/>
              </a:rPr>
              <a:t> </a:t>
            </a:r>
            <a:r>
              <a:rPr kumimoji="0" sz="5750" b="1" i="0" u="none" strike="noStrike" kern="1200" cap="none" spc="-25" normalizeH="0" baseline="0" noProof="0" dirty="0">
                <a:ln>
                  <a:noFill/>
                </a:ln>
                <a:effectLst/>
                <a:uLnTx/>
                <a:uFillTx/>
                <a:latin typeface="Lato"/>
                <a:ea typeface="+mn-ea"/>
                <a:cs typeface="Lato"/>
              </a:rPr>
              <a:t>REACHED</a:t>
            </a:r>
            <a:endParaRPr kumimoji="0" sz="57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ato"/>
              <a:ea typeface="+mn-ea"/>
              <a:cs typeface="Lato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4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400" b="1" i="0" u="none" strike="noStrike" kern="1200" cap="none" spc="-15" normalizeH="0" baseline="0" noProof="0" dirty="0">
                <a:ln>
                  <a:noFill/>
                </a:ln>
                <a:effectLst/>
                <a:uLnTx/>
                <a:uFillTx/>
                <a:latin typeface="Lato"/>
                <a:ea typeface="+mn-ea"/>
                <a:cs typeface="Lato"/>
              </a:rPr>
              <a:t>|PROGRAM</a:t>
            </a:r>
            <a:r>
              <a:rPr kumimoji="0" sz="3400" b="1" i="0" u="none" strike="noStrike" kern="1200" cap="none" spc="-40" normalizeH="0" baseline="0" noProof="0" dirty="0">
                <a:ln>
                  <a:noFill/>
                </a:ln>
                <a:effectLst/>
                <a:uLnTx/>
                <a:uFillTx/>
                <a:latin typeface="Lato"/>
                <a:ea typeface="+mn-ea"/>
                <a:cs typeface="Lato"/>
              </a:rPr>
              <a:t> </a:t>
            </a:r>
            <a:r>
              <a:rPr kumimoji="0" sz="3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/>
                <a:ea typeface="+mn-ea"/>
                <a:cs typeface="Lato"/>
              </a:rPr>
              <a:t>NAME|</a:t>
            </a:r>
            <a:endParaRPr kumimoji="0" sz="3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ato"/>
              <a:ea typeface="+mn-ea"/>
              <a:cs typeface="Lato"/>
            </a:endParaRPr>
          </a:p>
          <a:p>
            <a:pPr marL="12700">
              <a:lnSpc>
                <a:spcPct val="100000"/>
              </a:lnSpc>
            </a:pPr>
            <a:r>
              <a:rPr lang="en-US" sz="3400" i="1" dirty="0">
                <a:latin typeface="Lato"/>
                <a:cs typeface="Lato"/>
              </a:rPr>
              <a:t>2023-2024</a:t>
            </a:r>
            <a:r>
              <a:rPr lang="en-US" sz="3400" i="1" spc="-40" dirty="0">
                <a:latin typeface="Lato"/>
                <a:cs typeface="Lato"/>
              </a:rPr>
              <a:t> </a:t>
            </a:r>
            <a:r>
              <a:rPr lang="en-US" sz="3400" i="1" dirty="0">
                <a:latin typeface="Lato"/>
                <a:cs typeface="Lato"/>
              </a:rPr>
              <a:t>Impact</a:t>
            </a:r>
            <a:endParaRPr lang="en-US" sz="3400" dirty="0">
              <a:latin typeface="Lato"/>
              <a:cs typeface="Lato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215A85-D8F7-1B47-A679-F63E27351A40}"/>
              </a:ext>
            </a:extLst>
          </p:cNvPr>
          <p:cNvSpPr/>
          <p:nvPr/>
        </p:nvSpPr>
        <p:spPr>
          <a:xfrm>
            <a:off x="6909476" y="449269"/>
            <a:ext cx="6415539" cy="3016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Lato-Heavy"/>
                <a:ea typeface="+mn-ea"/>
                <a:cs typeface="+mn-cs"/>
              </a:rPr>
              <a:t>0,000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F4676F8-E4CC-3FE8-5B2F-88A09E9BA891}"/>
              </a:ext>
            </a:extLst>
          </p:cNvPr>
          <p:cNvSpPr/>
          <p:nvPr/>
        </p:nvSpPr>
        <p:spPr>
          <a:xfrm>
            <a:off x="725889" y="1714500"/>
            <a:ext cx="5539851" cy="55398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EC9898-0A90-9F4C-2A58-9C5242AB8B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9" t="3219" r="8378" b="3219"/>
          <a:stretch/>
        </p:blipFill>
        <p:spPr>
          <a:xfrm>
            <a:off x="1137920" y="1642312"/>
            <a:ext cx="5309482" cy="5325975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E47134-37F0-8964-9D2A-8D9219E41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7" y="443701"/>
            <a:ext cx="3554662" cy="32919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C3C71B3-A885-7BD6-7FCB-A484734A1D68}"/>
              </a:ext>
            </a:extLst>
          </p:cNvPr>
          <p:cNvCxnSpPr>
            <a:cxnSpLocks/>
          </p:cNvCxnSpPr>
          <p:nvPr/>
        </p:nvCxnSpPr>
        <p:spPr>
          <a:xfrm>
            <a:off x="2590800" y="307281"/>
            <a:ext cx="0" cy="53080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2315D4AC-D9C4-A7F7-785D-47BC70F0530E}"/>
              </a:ext>
            </a:extLst>
          </p:cNvPr>
          <p:cNvSpPr/>
          <p:nvPr/>
        </p:nvSpPr>
        <p:spPr>
          <a:xfrm>
            <a:off x="533400" y="342900"/>
            <a:ext cx="1752600" cy="5308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YOUR LOGO HERE – DELETE ME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id="{F84161AA-6518-7542-9ADC-9BA384535B1C}"/>
              </a:ext>
            </a:extLst>
          </p:cNvPr>
          <p:cNvSpPr/>
          <p:nvPr/>
        </p:nvSpPr>
        <p:spPr>
          <a:xfrm>
            <a:off x="725889" y="1714500"/>
            <a:ext cx="5539851" cy="553985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162800" y="4305300"/>
            <a:ext cx="6939280" cy="32784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5750" b="1" spc="-5" dirty="0">
                <a:latin typeface="Lato"/>
                <a:cs typeface="Lato"/>
              </a:rPr>
              <a:t>STUDENTS</a:t>
            </a:r>
            <a:r>
              <a:rPr sz="5750" b="1" spc="-70" dirty="0">
                <a:latin typeface="Lato"/>
                <a:cs typeface="Lato"/>
              </a:rPr>
              <a:t> </a:t>
            </a:r>
            <a:r>
              <a:rPr sz="5750" b="1" spc="-25" dirty="0">
                <a:latin typeface="Lato"/>
                <a:cs typeface="Lato"/>
              </a:rPr>
              <a:t>REACHED</a:t>
            </a:r>
            <a:endParaRPr sz="5750" dirty="0">
              <a:latin typeface="Lato"/>
              <a:cs typeface="Lato"/>
            </a:endParaRPr>
          </a:p>
          <a:p>
            <a:pPr marL="12700">
              <a:lnSpc>
                <a:spcPct val="100000"/>
              </a:lnSpc>
              <a:spcBef>
                <a:spcPts val="3460"/>
              </a:spcBef>
            </a:pPr>
            <a:r>
              <a:rPr sz="3400" b="1" spc="-15" dirty="0">
                <a:latin typeface="Lato"/>
                <a:cs typeface="Lato"/>
              </a:rPr>
              <a:t>|PROGRAM</a:t>
            </a:r>
            <a:r>
              <a:rPr sz="3400" b="1" spc="-40" dirty="0">
                <a:latin typeface="Lato"/>
                <a:cs typeface="Lato"/>
              </a:rPr>
              <a:t> </a:t>
            </a:r>
            <a:r>
              <a:rPr sz="3400" b="1" dirty="0">
                <a:latin typeface="Lato"/>
                <a:cs typeface="Lato"/>
              </a:rPr>
              <a:t>NAME|</a:t>
            </a:r>
            <a:endParaRPr sz="3400" dirty="0">
              <a:latin typeface="Lato"/>
              <a:cs typeface="Lato"/>
            </a:endParaRPr>
          </a:p>
          <a:p>
            <a:pPr marL="12700">
              <a:lnSpc>
                <a:spcPct val="100000"/>
              </a:lnSpc>
            </a:pPr>
            <a:r>
              <a:rPr sz="3400" i="1" dirty="0">
                <a:latin typeface="Lato"/>
                <a:cs typeface="Lato"/>
              </a:rPr>
              <a:t>202</a:t>
            </a:r>
            <a:r>
              <a:rPr lang="en-US" sz="3400" i="1" dirty="0">
                <a:latin typeface="Lato"/>
                <a:cs typeface="Lato"/>
              </a:rPr>
              <a:t>3</a:t>
            </a:r>
            <a:r>
              <a:rPr sz="3400" i="1" dirty="0">
                <a:latin typeface="Lato"/>
                <a:cs typeface="Lato"/>
              </a:rPr>
              <a:t>-202</a:t>
            </a:r>
            <a:r>
              <a:rPr lang="en-US" sz="3400" i="1" dirty="0">
                <a:latin typeface="Lato"/>
                <a:cs typeface="Lato"/>
              </a:rPr>
              <a:t>4</a:t>
            </a:r>
            <a:r>
              <a:rPr sz="3400" i="1" spc="-40" dirty="0">
                <a:latin typeface="Lato"/>
                <a:cs typeface="Lato"/>
              </a:rPr>
              <a:t> </a:t>
            </a:r>
            <a:r>
              <a:rPr sz="3400" i="1" dirty="0">
                <a:latin typeface="Lato"/>
                <a:cs typeface="Lato"/>
              </a:rPr>
              <a:t>Impact</a:t>
            </a:r>
            <a:endParaRPr sz="3400" dirty="0">
              <a:latin typeface="Lato"/>
              <a:cs typeface="Lato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215A85-D8F7-1B47-A679-F63E27351A40}"/>
              </a:ext>
            </a:extLst>
          </p:cNvPr>
          <p:cNvSpPr/>
          <p:nvPr/>
        </p:nvSpPr>
        <p:spPr>
          <a:xfrm>
            <a:off x="6909476" y="449269"/>
            <a:ext cx="6415539" cy="3016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0" b="1" kern="0">
                <a:solidFill>
                  <a:schemeClr val="accent1"/>
                </a:solidFill>
                <a:latin typeface="Lato-Heavy"/>
                <a:ea typeface="+mj-ea"/>
              </a:rPr>
              <a:t>0,000</a:t>
            </a:r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3FD6B3-1617-1499-6BBB-22B6EA0FC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0673" y="2100159"/>
            <a:ext cx="4410282" cy="44102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6D0AAEA-B481-B142-2388-B1A728217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7" y="443701"/>
            <a:ext cx="3554662" cy="32919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9E93FBB-4F82-B4FA-C2C0-894D9A995BE4}"/>
              </a:ext>
            </a:extLst>
          </p:cNvPr>
          <p:cNvCxnSpPr>
            <a:cxnSpLocks/>
          </p:cNvCxnSpPr>
          <p:nvPr/>
        </p:nvCxnSpPr>
        <p:spPr>
          <a:xfrm>
            <a:off x="2590800" y="307281"/>
            <a:ext cx="0" cy="53080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EC12BD79-3717-226F-FBDE-08642BC48EA9}"/>
              </a:ext>
            </a:extLst>
          </p:cNvPr>
          <p:cNvSpPr/>
          <p:nvPr/>
        </p:nvSpPr>
        <p:spPr>
          <a:xfrm>
            <a:off x="533400" y="342900"/>
            <a:ext cx="1752600" cy="5308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YOUR LOGO HERE – DELETE ME</a:t>
            </a:r>
          </a:p>
        </p:txBody>
      </p:sp>
    </p:spTree>
    <p:extLst>
      <p:ext uri="{BB962C8B-B14F-4D97-AF65-F5344CB8AC3E}">
        <p14:creationId xmlns:p14="http://schemas.microsoft.com/office/powerpoint/2010/main" val="3947119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162800" y="4305300"/>
            <a:ext cx="6939280" cy="3278462"/>
          </a:xfrm>
          <a:prstGeom prst="rect">
            <a:avLst/>
          </a:prstGeom>
          <a:noFill/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50" b="1" i="0" u="none" strike="noStrike" kern="1200" cap="none" spc="-5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Lato"/>
                <a:ea typeface="+mn-ea"/>
                <a:cs typeface="Lato"/>
              </a:rPr>
              <a:t>STUDENTS</a:t>
            </a:r>
            <a:r>
              <a:rPr kumimoji="0" sz="5750" b="1" i="0" u="none" strike="noStrike" kern="1200" cap="none" spc="-7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Lato"/>
                <a:ea typeface="+mn-ea"/>
                <a:cs typeface="Lato"/>
              </a:rPr>
              <a:t> </a:t>
            </a:r>
            <a:r>
              <a:rPr kumimoji="0" sz="5750" b="1" i="0" u="none" strike="noStrike" kern="1200" cap="none" spc="-25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Lato"/>
                <a:ea typeface="+mn-ea"/>
                <a:cs typeface="Lato"/>
              </a:rPr>
              <a:t>REACHED</a:t>
            </a:r>
            <a:endParaRPr kumimoji="0" sz="575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uLnTx/>
              <a:uFillTx/>
              <a:latin typeface="Lato"/>
              <a:ea typeface="+mn-ea"/>
              <a:cs typeface="Lato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4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400" b="1" i="0" u="none" strike="noStrike" kern="1200" cap="none" spc="-15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Lato"/>
                <a:ea typeface="+mn-ea"/>
                <a:cs typeface="Lato"/>
              </a:rPr>
              <a:t>|PROGRAM</a:t>
            </a:r>
            <a:r>
              <a:rPr kumimoji="0" sz="3400" b="1" i="0" u="none" strike="noStrike" kern="1200" cap="none" spc="-4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Lato"/>
                <a:ea typeface="+mn-ea"/>
                <a:cs typeface="Lato"/>
              </a:rPr>
              <a:t> </a:t>
            </a:r>
            <a:r>
              <a:rPr kumimoji="0" sz="3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Lato"/>
                <a:ea typeface="+mn-ea"/>
                <a:cs typeface="Lato"/>
              </a:rPr>
              <a:t>NAME|</a:t>
            </a:r>
            <a:endParaRPr kumimoji="0" sz="3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uLnTx/>
              <a:uFillTx/>
              <a:latin typeface="Lato"/>
              <a:ea typeface="+mn-ea"/>
              <a:cs typeface="Lato"/>
            </a:endParaRPr>
          </a:p>
          <a:p>
            <a:pPr marL="12700">
              <a:lnSpc>
                <a:spcPct val="100000"/>
              </a:lnSpc>
            </a:pPr>
            <a:r>
              <a:rPr lang="en-US" sz="3400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Lato"/>
                <a:cs typeface="Lato"/>
              </a:rPr>
              <a:t>2023-2024</a:t>
            </a:r>
            <a:r>
              <a:rPr lang="en-US" sz="3400" i="1" spc="-40" dirty="0">
                <a:solidFill>
                  <a:schemeClr val="accent2">
                    <a:lumMod val="20000"/>
                    <a:lumOff val="80000"/>
                  </a:schemeClr>
                </a:solidFill>
                <a:latin typeface="Lato"/>
                <a:cs typeface="Lato"/>
              </a:rPr>
              <a:t> </a:t>
            </a:r>
            <a:r>
              <a:rPr lang="en-US" sz="3400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Lato"/>
                <a:cs typeface="Lato"/>
              </a:rPr>
              <a:t>Impact</a:t>
            </a:r>
            <a:endParaRPr lang="en-US" sz="3400" dirty="0">
              <a:solidFill>
                <a:schemeClr val="accent2">
                  <a:lumMod val="20000"/>
                  <a:lumOff val="80000"/>
                </a:schemeClr>
              </a:solidFill>
              <a:latin typeface="Lato"/>
              <a:cs typeface="Lato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215A85-D8F7-1B47-A679-F63E27351A40}"/>
              </a:ext>
            </a:extLst>
          </p:cNvPr>
          <p:cNvSpPr/>
          <p:nvPr/>
        </p:nvSpPr>
        <p:spPr>
          <a:xfrm>
            <a:off x="6909476" y="449269"/>
            <a:ext cx="6415539" cy="3016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-Heavy"/>
                <a:ea typeface="+mn-ea"/>
                <a:cs typeface="+mn-cs"/>
              </a:rPr>
              <a:t>0,000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F4676F8-E4CC-3FE8-5B2F-88A09E9BA891}"/>
              </a:ext>
            </a:extLst>
          </p:cNvPr>
          <p:cNvSpPr/>
          <p:nvPr/>
        </p:nvSpPr>
        <p:spPr>
          <a:xfrm>
            <a:off x="725889" y="1714500"/>
            <a:ext cx="5539851" cy="553985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EC9898-0A90-9F4C-2A58-9C5242AB8B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5" t="2188" r="14080" b="4553"/>
          <a:stretch/>
        </p:blipFill>
        <p:spPr>
          <a:xfrm>
            <a:off x="1137920" y="1642312"/>
            <a:ext cx="5309482" cy="5325975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858257-3A5C-E980-451F-859A5B60F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1" y="443701"/>
            <a:ext cx="3554675" cy="32919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B3459E-3925-5BAE-C275-30E90E9A7128}"/>
              </a:ext>
            </a:extLst>
          </p:cNvPr>
          <p:cNvCxnSpPr>
            <a:cxnSpLocks/>
          </p:cNvCxnSpPr>
          <p:nvPr/>
        </p:nvCxnSpPr>
        <p:spPr>
          <a:xfrm>
            <a:off x="2590800" y="307281"/>
            <a:ext cx="0" cy="53080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ABE25557-D74B-B51D-3E4F-BD4DDB40D0C2}"/>
              </a:ext>
            </a:extLst>
          </p:cNvPr>
          <p:cNvSpPr/>
          <p:nvPr/>
        </p:nvSpPr>
        <p:spPr>
          <a:xfrm>
            <a:off x="533400" y="342900"/>
            <a:ext cx="1752600" cy="5308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YOUR LOGO HERE – DELETE ME</a:t>
            </a:r>
          </a:p>
        </p:txBody>
      </p:sp>
    </p:spTree>
    <p:extLst>
      <p:ext uri="{BB962C8B-B14F-4D97-AF65-F5344CB8AC3E}">
        <p14:creationId xmlns:p14="http://schemas.microsoft.com/office/powerpoint/2010/main" val="1743835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id="{F84161AA-6518-7542-9ADC-9BA384535B1C}"/>
              </a:ext>
            </a:extLst>
          </p:cNvPr>
          <p:cNvSpPr/>
          <p:nvPr/>
        </p:nvSpPr>
        <p:spPr>
          <a:xfrm>
            <a:off x="725889" y="1714500"/>
            <a:ext cx="5539851" cy="553985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162799" y="4305300"/>
            <a:ext cx="7696201" cy="23936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5750" b="1" spc="-5" dirty="0">
                <a:latin typeface="Lato"/>
                <a:cs typeface="Lato"/>
              </a:rPr>
              <a:t>HOURS OF LEARNING</a:t>
            </a:r>
            <a:endParaRPr sz="5750" dirty="0">
              <a:latin typeface="Lato"/>
              <a:cs typeface="Lato"/>
            </a:endParaRPr>
          </a:p>
          <a:p>
            <a:pPr marL="12700">
              <a:lnSpc>
                <a:spcPct val="100000"/>
              </a:lnSpc>
              <a:spcBef>
                <a:spcPts val="3460"/>
              </a:spcBef>
            </a:pPr>
            <a:r>
              <a:rPr sz="3400" b="1" spc="-15" dirty="0">
                <a:latin typeface="Lato"/>
                <a:cs typeface="Lato"/>
              </a:rPr>
              <a:t>|PROGRAM</a:t>
            </a:r>
            <a:r>
              <a:rPr sz="3400" b="1" spc="-40" dirty="0">
                <a:latin typeface="Lato"/>
                <a:cs typeface="Lato"/>
              </a:rPr>
              <a:t> </a:t>
            </a:r>
            <a:r>
              <a:rPr sz="3400" b="1" dirty="0">
                <a:latin typeface="Lato"/>
                <a:cs typeface="Lato"/>
              </a:rPr>
              <a:t>NAME|</a:t>
            </a:r>
            <a:endParaRPr sz="3400" dirty="0">
              <a:latin typeface="Lato"/>
              <a:cs typeface="Lato"/>
            </a:endParaRPr>
          </a:p>
          <a:p>
            <a:pPr marL="12700">
              <a:lnSpc>
                <a:spcPct val="100000"/>
              </a:lnSpc>
            </a:pPr>
            <a:r>
              <a:rPr sz="3400" i="1" dirty="0">
                <a:latin typeface="Lato"/>
                <a:cs typeface="Lato"/>
              </a:rPr>
              <a:t>202</a:t>
            </a:r>
            <a:r>
              <a:rPr lang="en-US" sz="3400" i="1" dirty="0">
                <a:latin typeface="Lato"/>
                <a:cs typeface="Lato"/>
              </a:rPr>
              <a:t>3</a:t>
            </a:r>
            <a:r>
              <a:rPr sz="3400" i="1" dirty="0">
                <a:latin typeface="Lato"/>
                <a:cs typeface="Lato"/>
              </a:rPr>
              <a:t>-202</a:t>
            </a:r>
            <a:r>
              <a:rPr lang="en-US" sz="3400" i="1" dirty="0">
                <a:latin typeface="Lato"/>
                <a:cs typeface="Lato"/>
              </a:rPr>
              <a:t>4</a:t>
            </a:r>
            <a:r>
              <a:rPr sz="3400" i="1" spc="-40" dirty="0">
                <a:latin typeface="Lato"/>
                <a:cs typeface="Lato"/>
              </a:rPr>
              <a:t> </a:t>
            </a:r>
            <a:r>
              <a:rPr sz="3400" i="1" dirty="0">
                <a:latin typeface="Lato"/>
                <a:cs typeface="Lato"/>
              </a:rPr>
              <a:t>Impact</a:t>
            </a:r>
            <a:endParaRPr sz="3400" dirty="0">
              <a:latin typeface="Lato"/>
              <a:cs typeface="Lato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215A85-D8F7-1B47-A679-F63E27351A40}"/>
              </a:ext>
            </a:extLst>
          </p:cNvPr>
          <p:cNvSpPr/>
          <p:nvPr/>
        </p:nvSpPr>
        <p:spPr>
          <a:xfrm>
            <a:off x="6909476" y="449269"/>
            <a:ext cx="6415539" cy="3016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0" b="1" kern="0">
                <a:solidFill>
                  <a:schemeClr val="accent1"/>
                </a:solidFill>
                <a:latin typeface="Lato-Heavy"/>
                <a:ea typeface="+mj-ea"/>
              </a:rPr>
              <a:t>0,000</a:t>
            </a:r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3FD6B3-1617-1499-6BBB-22B6EA0FC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0673" y="2100159"/>
            <a:ext cx="4410282" cy="44102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1FA3A8-7697-BB8B-7FAD-AF9470F84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7" y="443701"/>
            <a:ext cx="3554662" cy="32919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BB28196-550F-8131-2C71-85C6D9C62841}"/>
              </a:ext>
            </a:extLst>
          </p:cNvPr>
          <p:cNvCxnSpPr>
            <a:cxnSpLocks/>
          </p:cNvCxnSpPr>
          <p:nvPr/>
        </p:nvCxnSpPr>
        <p:spPr>
          <a:xfrm>
            <a:off x="2590800" y="307281"/>
            <a:ext cx="0" cy="53080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D0E36669-2C82-5A20-15E9-15921F14B4C9}"/>
              </a:ext>
            </a:extLst>
          </p:cNvPr>
          <p:cNvSpPr/>
          <p:nvPr/>
        </p:nvSpPr>
        <p:spPr>
          <a:xfrm>
            <a:off x="533400" y="342900"/>
            <a:ext cx="1752600" cy="5308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YOUR LOGO HERE – DELETE ME</a:t>
            </a:r>
          </a:p>
        </p:txBody>
      </p:sp>
    </p:spTree>
    <p:extLst>
      <p:ext uri="{BB962C8B-B14F-4D97-AF65-F5344CB8AC3E}">
        <p14:creationId xmlns:p14="http://schemas.microsoft.com/office/powerpoint/2010/main" val="2205555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162799" y="4305300"/>
            <a:ext cx="7696201" cy="23936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5750" b="1" spc="-5" dirty="0">
                <a:latin typeface="Lato"/>
                <a:cs typeface="Lato"/>
              </a:rPr>
              <a:t>HOURS OF LEARNING</a:t>
            </a:r>
            <a:endParaRPr sz="5750" dirty="0">
              <a:latin typeface="Lato"/>
              <a:cs typeface="Lato"/>
            </a:endParaRPr>
          </a:p>
          <a:p>
            <a:pPr marL="12700">
              <a:lnSpc>
                <a:spcPct val="100000"/>
              </a:lnSpc>
              <a:spcBef>
                <a:spcPts val="3460"/>
              </a:spcBef>
            </a:pPr>
            <a:r>
              <a:rPr sz="3400" b="1" spc="-15" dirty="0">
                <a:latin typeface="Lato"/>
                <a:cs typeface="Lato"/>
              </a:rPr>
              <a:t>|PROGRAM</a:t>
            </a:r>
            <a:r>
              <a:rPr sz="3400" b="1" spc="-40" dirty="0">
                <a:latin typeface="Lato"/>
                <a:cs typeface="Lato"/>
              </a:rPr>
              <a:t> </a:t>
            </a:r>
            <a:r>
              <a:rPr sz="3400" b="1" dirty="0">
                <a:latin typeface="Lato"/>
                <a:cs typeface="Lato"/>
              </a:rPr>
              <a:t>NAME|</a:t>
            </a:r>
            <a:endParaRPr sz="3400" dirty="0">
              <a:latin typeface="Lato"/>
              <a:cs typeface="Lato"/>
            </a:endParaRPr>
          </a:p>
          <a:p>
            <a:pPr marL="12700">
              <a:lnSpc>
                <a:spcPct val="100000"/>
              </a:lnSpc>
            </a:pPr>
            <a:r>
              <a:rPr sz="3400" i="1" dirty="0">
                <a:latin typeface="Lato"/>
                <a:cs typeface="Lato"/>
              </a:rPr>
              <a:t>202</a:t>
            </a:r>
            <a:r>
              <a:rPr lang="en-US" sz="3400" i="1" dirty="0">
                <a:latin typeface="Lato"/>
                <a:cs typeface="Lato"/>
              </a:rPr>
              <a:t>3</a:t>
            </a:r>
            <a:r>
              <a:rPr sz="3400" i="1" dirty="0">
                <a:latin typeface="Lato"/>
                <a:cs typeface="Lato"/>
              </a:rPr>
              <a:t>-202</a:t>
            </a:r>
            <a:r>
              <a:rPr lang="en-US" sz="3400" i="1" dirty="0">
                <a:latin typeface="Lato"/>
                <a:cs typeface="Lato"/>
              </a:rPr>
              <a:t>4</a:t>
            </a:r>
            <a:r>
              <a:rPr sz="3400" i="1" spc="-40" dirty="0">
                <a:latin typeface="Lato"/>
                <a:cs typeface="Lato"/>
              </a:rPr>
              <a:t> </a:t>
            </a:r>
            <a:r>
              <a:rPr sz="3400" i="1" dirty="0">
                <a:latin typeface="Lato"/>
                <a:cs typeface="Lato"/>
              </a:rPr>
              <a:t>Impact</a:t>
            </a:r>
            <a:endParaRPr sz="3400" dirty="0">
              <a:latin typeface="Lato"/>
              <a:cs typeface="Lato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215A85-D8F7-1B47-A679-F63E27351A40}"/>
              </a:ext>
            </a:extLst>
          </p:cNvPr>
          <p:cNvSpPr/>
          <p:nvPr/>
        </p:nvSpPr>
        <p:spPr>
          <a:xfrm>
            <a:off x="6909476" y="449269"/>
            <a:ext cx="6415539" cy="3016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0" b="1" kern="0">
                <a:solidFill>
                  <a:schemeClr val="accent1"/>
                </a:solidFill>
                <a:latin typeface="Lato-Heavy"/>
                <a:ea typeface="+mj-ea"/>
              </a:rPr>
              <a:t>0,000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D25182E-F42B-1672-E82E-D9D4A317E5A6}"/>
              </a:ext>
            </a:extLst>
          </p:cNvPr>
          <p:cNvSpPr/>
          <p:nvPr/>
        </p:nvSpPr>
        <p:spPr>
          <a:xfrm>
            <a:off x="725889" y="1714500"/>
            <a:ext cx="5539851" cy="553985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669807-1861-2693-A048-BFCB7CC670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0" t="20935" r="34885" b="11172"/>
          <a:stretch/>
        </p:blipFill>
        <p:spPr>
          <a:xfrm>
            <a:off x="1137920" y="1642312"/>
            <a:ext cx="5309482" cy="5325975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CCEEA3-FFA7-6A2E-D0D5-9EF17A042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7" y="443701"/>
            <a:ext cx="3554662" cy="32919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20B5A86-0F82-1B85-B104-A576C69E5955}"/>
              </a:ext>
            </a:extLst>
          </p:cNvPr>
          <p:cNvCxnSpPr>
            <a:cxnSpLocks/>
          </p:cNvCxnSpPr>
          <p:nvPr/>
        </p:nvCxnSpPr>
        <p:spPr>
          <a:xfrm>
            <a:off x="2590800" y="307281"/>
            <a:ext cx="0" cy="53080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E438268-0629-60CF-0F32-9402A620ED85}"/>
              </a:ext>
            </a:extLst>
          </p:cNvPr>
          <p:cNvSpPr/>
          <p:nvPr/>
        </p:nvSpPr>
        <p:spPr>
          <a:xfrm>
            <a:off x="533400" y="342900"/>
            <a:ext cx="1752600" cy="5308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YOUR LOGO HERE – DELETE ME</a:t>
            </a:r>
          </a:p>
        </p:txBody>
      </p:sp>
    </p:spTree>
    <p:extLst>
      <p:ext uri="{BB962C8B-B14F-4D97-AF65-F5344CB8AC3E}">
        <p14:creationId xmlns:p14="http://schemas.microsoft.com/office/powerpoint/2010/main" val="1734486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id="{F84161AA-6518-7542-9ADC-9BA384535B1C}"/>
              </a:ext>
            </a:extLst>
          </p:cNvPr>
          <p:cNvSpPr/>
          <p:nvPr/>
        </p:nvSpPr>
        <p:spPr>
          <a:xfrm>
            <a:off x="725889" y="1714500"/>
            <a:ext cx="5539851" cy="55398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162800" y="4305300"/>
            <a:ext cx="6939280" cy="23936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5750" b="1" spc="-5" dirty="0">
                <a:solidFill>
                  <a:srgbClr val="FFFFFF"/>
                </a:solidFill>
                <a:latin typeface="Lato"/>
                <a:cs typeface="Lato"/>
              </a:rPr>
              <a:t>KNOWLEDGE GAIN</a:t>
            </a:r>
            <a:endParaRPr sz="5750" dirty="0">
              <a:latin typeface="Lato"/>
              <a:cs typeface="Lato"/>
            </a:endParaRPr>
          </a:p>
          <a:p>
            <a:pPr marL="12700">
              <a:lnSpc>
                <a:spcPct val="100000"/>
              </a:lnSpc>
              <a:spcBef>
                <a:spcPts val="3460"/>
              </a:spcBef>
            </a:pPr>
            <a:r>
              <a:rPr sz="3400" b="1" spc="-15" dirty="0">
                <a:solidFill>
                  <a:srgbClr val="FFFFFF"/>
                </a:solidFill>
                <a:latin typeface="Lato"/>
                <a:cs typeface="Lato"/>
              </a:rPr>
              <a:t>|PROGRAM</a:t>
            </a:r>
            <a:r>
              <a:rPr sz="3400" b="1" spc="-4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3400" b="1" dirty="0">
                <a:solidFill>
                  <a:srgbClr val="FFFFFF"/>
                </a:solidFill>
                <a:latin typeface="Lato"/>
                <a:cs typeface="Lato"/>
              </a:rPr>
              <a:t>NAME|</a:t>
            </a:r>
            <a:endParaRPr sz="3400" dirty="0">
              <a:latin typeface="Lato"/>
              <a:cs typeface="Lato"/>
            </a:endParaRPr>
          </a:p>
          <a:p>
            <a:pPr marL="12700">
              <a:lnSpc>
                <a:spcPct val="100000"/>
              </a:lnSpc>
            </a:pPr>
            <a:r>
              <a:rPr sz="3400" i="1" dirty="0">
                <a:solidFill>
                  <a:srgbClr val="FFFFFF"/>
                </a:solidFill>
                <a:latin typeface="Lato"/>
                <a:cs typeface="Lato"/>
              </a:rPr>
              <a:t>202</a:t>
            </a:r>
            <a:r>
              <a:rPr lang="en-US" sz="3400" i="1" dirty="0">
                <a:solidFill>
                  <a:srgbClr val="FFFFFF"/>
                </a:solidFill>
                <a:latin typeface="Lato"/>
                <a:cs typeface="Lato"/>
              </a:rPr>
              <a:t>3</a:t>
            </a:r>
            <a:r>
              <a:rPr sz="3400" i="1" dirty="0">
                <a:solidFill>
                  <a:srgbClr val="FFFFFF"/>
                </a:solidFill>
                <a:latin typeface="Lato"/>
                <a:cs typeface="Lato"/>
              </a:rPr>
              <a:t>-202</a:t>
            </a:r>
            <a:r>
              <a:rPr lang="en-US" sz="3400" i="1" dirty="0">
                <a:solidFill>
                  <a:srgbClr val="FFFFFF"/>
                </a:solidFill>
                <a:latin typeface="Lato"/>
                <a:cs typeface="Lato"/>
              </a:rPr>
              <a:t>4</a:t>
            </a:r>
            <a:r>
              <a:rPr sz="3400" i="1" spc="-4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3400" i="1" dirty="0">
                <a:solidFill>
                  <a:srgbClr val="FFFFFF"/>
                </a:solidFill>
                <a:latin typeface="Lato"/>
                <a:cs typeface="Lato"/>
              </a:rPr>
              <a:t>Impact</a:t>
            </a:r>
            <a:endParaRPr sz="3400" dirty="0">
              <a:latin typeface="Lato"/>
              <a:cs typeface="Lato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215A85-D8F7-1B47-A679-F63E27351A40}"/>
              </a:ext>
            </a:extLst>
          </p:cNvPr>
          <p:cNvSpPr/>
          <p:nvPr/>
        </p:nvSpPr>
        <p:spPr>
          <a:xfrm>
            <a:off x="6909476" y="449269"/>
            <a:ext cx="6415539" cy="3016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0" b="1" kern="0">
                <a:solidFill>
                  <a:prstClr val="white"/>
                </a:solidFill>
                <a:latin typeface="Lato-Heavy"/>
                <a:ea typeface="+mj-ea"/>
              </a:rPr>
              <a:t>0,000</a:t>
            </a: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3FD6B3-1617-1499-6BBB-22B6EA0FC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1339" y="2350825"/>
            <a:ext cx="3908949" cy="39089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F0D1FB-539A-913B-11C2-122C38151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1" y="443701"/>
            <a:ext cx="3554675" cy="32919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E64F5A-67F8-5851-170B-D7A71D727E2C}"/>
              </a:ext>
            </a:extLst>
          </p:cNvPr>
          <p:cNvCxnSpPr>
            <a:cxnSpLocks/>
          </p:cNvCxnSpPr>
          <p:nvPr/>
        </p:nvCxnSpPr>
        <p:spPr>
          <a:xfrm>
            <a:off x="2590800" y="307281"/>
            <a:ext cx="0" cy="53080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D09FE877-0CE2-1953-07B4-56B1C6C2A395}"/>
              </a:ext>
            </a:extLst>
          </p:cNvPr>
          <p:cNvSpPr/>
          <p:nvPr/>
        </p:nvSpPr>
        <p:spPr>
          <a:xfrm>
            <a:off x="533400" y="342900"/>
            <a:ext cx="1752600" cy="5308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YOUR LOGO HERE – DELETE ME</a:t>
            </a:r>
          </a:p>
        </p:txBody>
      </p:sp>
    </p:spTree>
    <p:extLst>
      <p:ext uri="{BB962C8B-B14F-4D97-AF65-F5344CB8AC3E}">
        <p14:creationId xmlns:p14="http://schemas.microsoft.com/office/powerpoint/2010/main" val="2971898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162800" y="4305300"/>
            <a:ext cx="6939280" cy="23936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5750" b="1" spc="-5" dirty="0">
                <a:solidFill>
                  <a:srgbClr val="FFFFFF"/>
                </a:solidFill>
                <a:latin typeface="Lato"/>
                <a:cs typeface="Lato"/>
              </a:rPr>
              <a:t>KNOWLEDGE GAIN</a:t>
            </a:r>
            <a:endParaRPr sz="5750" dirty="0">
              <a:latin typeface="Lato"/>
              <a:cs typeface="Lato"/>
            </a:endParaRPr>
          </a:p>
          <a:p>
            <a:pPr marL="12700">
              <a:lnSpc>
                <a:spcPct val="100000"/>
              </a:lnSpc>
              <a:spcBef>
                <a:spcPts val="3460"/>
              </a:spcBef>
            </a:pPr>
            <a:r>
              <a:rPr sz="3400" b="1" spc="-15" dirty="0">
                <a:solidFill>
                  <a:srgbClr val="FFFFFF"/>
                </a:solidFill>
                <a:latin typeface="Lato"/>
                <a:cs typeface="Lato"/>
              </a:rPr>
              <a:t>|PROGRAM</a:t>
            </a:r>
            <a:r>
              <a:rPr sz="3400" b="1" spc="-4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3400" b="1" dirty="0">
                <a:solidFill>
                  <a:srgbClr val="FFFFFF"/>
                </a:solidFill>
                <a:latin typeface="Lato"/>
                <a:cs typeface="Lato"/>
              </a:rPr>
              <a:t>NAME|</a:t>
            </a:r>
            <a:endParaRPr sz="3400" dirty="0">
              <a:latin typeface="Lato"/>
              <a:cs typeface="Lato"/>
            </a:endParaRPr>
          </a:p>
          <a:p>
            <a:pPr marL="12700">
              <a:lnSpc>
                <a:spcPct val="100000"/>
              </a:lnSpc>
            </a:pPr>
            <a:r>
              <a:rPr sz="3400" i="1" dirty="0">
                <a:solidFill>
                  <a:srgbClr val="FFFFFF"/>
                </a:solidFill>
                <a:latin typeface="Lato"/>
                <a:cs typeface="Lato"/>
              </a:rPr>
              <a:t>202</a:t>
            </a:r>
            <a:r>
              <a:rPr lang="en-US" sz="3400" i="1" dirty="0">
                <a:solidFill>
                  <a:srgbClr val="FFFFFF"/>
                </a:solidFill>
                <a:latin typeface="Lato"/>
                <a:cs typeface="Lato"/>
              </a:rPr>
              <a:t>3</a:t>
            </a:r>
            <a:r>
              <a:rPr sz="3400" i="1" dirty="0">
                <a:solidFill>
                  <a:srgbClr val="FFFFFF"/>
                </a:solidFill>
                <a:latin typeface="Lato"/>
                <a:cs typeface="Lato"/>
              </a:rPr>
              <a:t>-202</a:t>
            </a:r>
            <a:r>
              <a:rPr lang="en-US" sz="3400" i="1" dirty="0">
                <a:solidFill>
                  <a:srgbClr val="FFFFFF"/>
                </a:solidFill>
                <a:latin typeface="Lato"/>
                <a:cs typeface="Lato"/>
              </a:rPr>
              <a:t>4</a:t>
            </a:r>
            <a:r>
              <a:rPr sz="3400" i="1" spc="-4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3400" i="1" dirty="0">
                <a:solidFill>
                  <a:srgbClr val="FFFFFF"/>
                </a:solidFill>
                <a:latin typeface="Lato"/>
                <a:cs typeface="Lato"/>
              </a:rPr>
              <a:t>Impact</a:t>
            </a:r>
            <a:endParaRPr sz="3400" dirty="0">
              <a:latin typeface="Lato"/>
              <a:cs typeface="Lato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215A85-D8F7-1B47-A679-F63E27351A40}"/>
              </a:ext>
            </a:extLst>
          </p:cNvPr>
          <p:cNvSpPr/>
          <p:nvPr/>
        </p:nvSpPr>
        <p:spPr>
          <a:xfrm>
            <a:off x="6909476" y="449269"/>
            <a:ext cx="6415539" cy="3016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0" b="1" kern="0">
                <a:solidFill>
                  <a:prstClr val="white"/>
                </a:solidFill>
                <a:latin typeface="Lato-Heavy"/>
                <a:ea typeface="+mj-ea"/>
              </a:rPr>
              <a:t>0,000</a:t>
            </a:r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AB3063A-ED7E-EC65-E6F4-AA9F553E9657}"/>
              </a:ext>
            </a:extLst>
          </p:cNvPr>
          <p:cNvSpPr/>
          <p:nvPr/>
        </p:nvSpPr>
        <p:spPr>
          <a:xfrm>
            <a:off x="725889" y="1714500"/>
            <a:ext cx="5539851" cy="553985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A3E7A5-E75C-BC02-940F-08005E25B1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7" t="22306" r="37512" b="15146"/>
          <a:stretch/>
        </p:blipFill>
        <p:spPr>
          <a:xfrm>
            <a:off x="1137920" y="1642312"/>
            <a:ext cx="5309482" cy="5325975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A92F78-013B-AE08-5EB0-0018784CE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1" y="443701"/>
            <a:ext cx="3554675" cy="32919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4D7878-FAB6-F325-51D0-1335161B7086}"/>
              </a:ext>
            </a:extLst>
          </p:cNvPr>
          <p:cNvCxnSpPr>
            <a:cxnSpLocks/>
          </p:cNvCxnSpPr>
          <p:nvPr/>
        </p:nvCxnSpPr>
        <p:spPr>
          <a:xfrm>
            <a:off x="2590800" y="307281"/>
            <a:ext cx="0" cy="53080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AD8922CD-CFD4-C094-BD72-C364D263A124}"/>
              </a:ext>
            </a:extLst>
          </p:cNvPr>
          <p:cNvSpPr/>
          <p:nvPr/>
        </p:nvSpPr>
        <p:spPr>
          <a:xfrm>
            <a:off x="533400" y="342900"/>
            <a:ext cx="1752600" cy="5308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YOUR LOGO HERE – DELETE ME</a:t>
            </a:r>
          </a:p>
        </p:txBody>
      </p:sp>
    </p:spTree>
    <p:extLst>
      <p:ext uri="{BB962C8B-B14F-4D97-AF65-F5344CB8AC3E}">
        <p14:creationId xmlns:p14="http://schemas.microsoft.com/office/powerpoint/2010/main" val="417128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76FA9919-4BFF-5C3B-C92B-1DD6278B00FB}"/>
              </a:ext>
            </a:extLst>
          </p:cNvPr>
          <p:cNvSpPr/>
          <p:nvPr/>
        </p:nvSpPr>
        <p:spPr>
          <a:xfrm>
            <a:off x="1696188" y="3659333"/>
            <a:ext cx="3349333" cy="3349333"/>
          </a:xfrm>
          <a:prstGeom prst="ellipse">
            <a:avLst/>
          </a:prstGeom>
          <a:solidFill>
            <a:schemeClr val="bg1">
              <a:alpha val="3871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EA3B157-2BC6-1A43-415E-1CC1818CF5D2}"/>
              </a:ext>
            </a:extLst>
          </p:cNvPr>
          <p:cNvSpPr/>
          <p:nvPr/>
        </p:nvSpPr>
        <p:spPr>
          <a:xfrm>
            <a:off x="5945332" y="3659333"/>
            <a:ext cx="3349333" cy="3349333"/>
          </a:xfrm>
          <a:prstGeom prst="ellipse">
            <a:avLst/>
          </a:prstGeom>
          <a:solidFill>
            <a:schemeClr val="bg1">
              <a:alpha val="3871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31D69E1-9D5D-DCC9-8B57-3CC295ED8470}"/>
              </a:ext>
            </a:extLst>
          </p:cNvPr>
          <p:cNvSpPr/>
          <p:nvPr/>
        </p:nvSpPr>
        <p:spPr>
          <a:xfrm>
            <a:off x="10188468" y="3659333"/>
            <a:ext cx="3349333" cy="3349333"/>
          </a:xfrm>
          <a:prstGeom prst="ellipse">
            <a:avLst/>
          </a:prstGeom>
          <a:solidFill>
            <a:schemeClr val="bg1">
              <a:alpha val="3871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826F2A70-518A-96A1-DFA0-A7AD077B3560}"/>
              </a:ext>
            </a:extLst>
          </p:cNvPr>
          <p:cNvSpPr txBox="1"/>
          <p:nvPr/>
        </p:nvSpPr>
        <p:spPr>
          <a:xfrm>
            <a:off x="3944346" y="1485900"/>
            <a:ext cx="7351307" cy="189090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n-US" sz="5400" b="1" spc="-5" dirty="0">
                <a:solidFill>
                  <a:srgbClr val="FFFFFF"/>
                </a:solidFill>
                <a:latin typeface="Lato"/>
                <a:cs typeface="Lato"/>
              </a:rPr>
              <a:t>| PROGRAM NAME |</a:t>
            </a:r>
            <a:endParaRPr sz="5400" dirty="0">
              <a:latin typeface="Lato"/>
              <a:cs typeface="Lato"/>
            </a:endParaRPr>
          </a:p>
          <a:p>
            <a:pPr marL="12700" algn="ctr"/>
            <a:br>
              <a:rPr lang="en-US" sz="3400" i="1" dirty="0">
                <a:solidFill>
                  <a:srgbClr val="FFFFFF"/>
                </a:solidFill>
                <a:latin typeface="Lato"/>
                <a:cs typeface="Lato"/>
              </a:rPr>
            </a:br>
            <a:r>
              <a:rPr lang="en-US" sz="3400" i="1" dirty="0">
                <a:solidFill>
                  <a:srgbClr val="FFFFFF"/>
                </a:solidFill>
                <a:latin typeface="Lato"/>
                <a:cs typeface="Lato"/>
              </a:rPr>
              <a:t>2023-2024</a:t>
            </a:r>
            <a:r>
              <a:rPr lang="en-US" sz="3400" i="1" spc="-4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lang="en-US" sz="3400" i="1" dirty="0">
                <a:solidFill>
                  <a:srgbClr val="FFFFFF"/>
                </a:solidFill>
                <a:latin typeface="Lato"/>
                <a:cs typeface="Lato"/>
              </a:rPr>
              <a:t>Impact</a:t>
            </a:r>
            <a:endParaRPr lang="en-US" sz="3400" dirty="0">
              <a:latin typeface="Lato"/>
              <a:cs typeface="Lato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F16D168-2EB3-9AAB-57BB-73155E4156BD}"/>
              </a:ext>
            </a:extLst>
          </p:cNvPr>
          <p:cNvSpPr/>
          <p:nvPr/>
        </p:nvSpPr>
        <p:spPr>
          <a:xfrm>
            <a:off x="6134099" y="3848100"/>
            <a:ext cx="2971801" cy="297180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9F8AA8D-5B6C-2223-EE59-F5A14B963815}"/>
              </a:ext>
            </a:extLst>
          </p:cNvPr>
          <p:cNvSpPr/>
          <p:nvPr/>
        </p:nvSpPr>
        <p:spPr>
          <a:xfrm>
            <a:off x="1890962" y="3848100"/>
            <a:ext cx="2971801" cy="297180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F833169-E79E-6124-E56E-FD22B18F536C}"/>
              </a:ext>
            </a:extLst>
          </p:cNvPr>
          <p:cNvSpPr/>
          <p:nvPr/>
        </p:nvSpPr>
        <p:spPr>
          <a:xfrm>
            <a:off x="10377235" y="3848100"/>
            <a:ext cx="2971801" cy="297180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C28BDB87-91CD-6BBE-505B-5FFB40AF6133}"/>
              </a:ext>
            </a:extLst>
          </p:cNvPr>
          <p:cNvSpPr txBox="1"/>
          <p:nvPr/>
        </p:nvSpPr>
        <p:spPr>
          <a:xfrm>
            <a:off x="1349015" y="7219218"/>
            <a:ext cx="4043680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400" b="1" spc="-5">
                <a:solidFill>
                  <a:schemeClr val="accent1"/>
                </a:solidFill>
                <a:latin typeface="Lato"/>
                <a:cs typeface="Lato"/>
              </a:rPr>
              <a:t>SCHOOLS</a:t>
            </a:r>
            <a:r>
              <a:rPr sz="2400" b="1" spc="-70">
                <a:solidFill>
                  <a:schemeClr val="accent1"/>
                </a:solidFill>
                <a:latin typeface="Lato"/>
                <a:cs typeface="Lato"/>
              </a:rPr>
              <a:t> </a:t>
            </a:r>
            <a:r>
              <a:rPr sz="2400" b="1" spc="-25">
                <a:solidFill>
                  <a:schemeClr val="accent1"/>
                </a:solidFill>
                <a:latin typeface="Lato"/>
                <a:cs typeface="Lato"/>
              </a:rPr>
              <a:t>REACHED</a:t>
            </a:r>
            <a:endParaRPr sz="2400">
              <a:solidFill>
                <a:schemeClr val="accent1"/>
              </a:solidFill>
              <a:latin typeface="Lato"/>
              <a:cs typeface="Lato"/>
            </a:endParaRP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33C56F8E-BD09-26DE-C2BE-BBCFFD141E7E}"/>
              </a:ext>
            </a:extLst>
          </p:cNvPr>
          <p:cNvSpPr txBox="1"/>
          <p:nvPr/>
        </p:nvSpPr>
        <p:spPr>
          <a:xfrm>
            <a:off x="5598159" y="7200900"/>
            <a:ext cx="4043680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400" b="1" spc="-5">
                <a:solidFill>
                  <a:schemeClr val="accent1"/>
                </a:solidFill>
                <a:latin typeface="Lato"/>
                <a:cs typeface="Lato"/>
              </a:rPr>
              <a:t>S</a:t>
            </a:r>
            <a:r>
              <a:rPr lang="en-US" sz="2400" b="1" spc="-5">
                <a:solidFill>
                  <a:schemeClr val="accent1"/>
                </a:solidFill>
                <a:latin typeface="Lato"/>
                <a:cs typeface="Lato"/>
              </a:rPr>
              <a:t>TUDENTS</a:t>
            </a:r>
            <a:r>
              <a:rPr sz="2400" b="1" spc="-70">
                <a:solidFill>
                  <a:schemeClr val="accent1"/>
                </a:solidFill>
                <a:latin typeface="Lato"/>
                <a:cs typeface="Lato"/>
              </a:rPr>
              <a:t> </a:t>
            </a:r>
            <a:r>
              <a:rPr sz="2400" b="1" spc="-25">
                <a:solidFill>
                  <a:schemeClr val="accent1"/>
                </a:solidFill>
                <a:latin typeface="Lato"/>
                <a:cs typeface="Lato"/>
              </a:rPr>
              <a:t>REACHED</a:t>
            </a:r>
            <a:endParaRPr sz="2400">
              <a:solidFill>
                <a:schemeClr val="accent1"/>
              </a:solidFill>
              <a:latin typeface="Lato"/>
              <a:cs typeface="Lato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1C8EC5F2-686E-BF28-0C78-90D09D8379E1}"/>
              </a:ext>
            </a:extLst>
          </p:cNvPr>
          <p:cNvSpPr txBox="1"/>
          <p:nvPr/>
        </p:nvSpPr>
        <p:spPr>
          <a:xfrm>
            <a:off x="9841295" y="7200900"/>
            <a:ext cx="4043680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n-US" sz="2400" b="1" spc="-5">
                <a:solidFill>
                  <a:schemeClr val="accent1"/>
                </a:solidFill>
                <a:latin typeface="Lato"/>
                <a:cs typeface="Lato"/>
              </a:rPr>
              <a:t>KNOWLEDGE GAIN</a:t>
            </a:r>
            <a:endParaRPr sz="2400">
              <a:solidFill>
                <a:schemeClr val="accent1"/>
              </a:solidFill>
              <a:latin typeface="Lato"/>
              <a:cs typeface="Lato"/>
            </a:endParaRPr>
          </a:p>
        </p:txBody>
      </p:sp>
      <p:pic>
        <p:nvPicPr>
          <p:cNvPr id="16" name="Picture 15" descr="A blue building with a flag on top&#10;&#10;Description automatically generated with low confidence">
            <a:extLst>
              <a:ext uri="{FF2B5EF4-FFF2-40B4-BE49-F238E27FC236}">
                <a16:creationId xmlns:a16="http://schemas.microsoft.com/office/drawing/2014/main" id="{491417CD-0E2B-E7F7-F098-CC0DE9FE562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712" y="4008520"/>
            <a:ext cx="2296283" cy="22962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F8331F-A663-3A67-1114-3CDA70BE9D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1856" y="4008520"/>
            <a:ext cx="2296283" cy="2296283"/>
          </a:xfrm>
          <a:prstGeom prst="rect">
            <a:avLst/>
          </a:prstGeom>
        </p:spPr>
      </p:pic>
      <p:pic>
        <p:nvPicPr>
          <p:cNvPr id="19" name="Picture 18" descr="A picture containing graphics, screenshot, design, graphic design&#10;&#10;Description automatically generated">
            <a:extLst>
              <a:ext uri="{FF2B5EF4-FFF2-40B4-BE49-F238E27FC236}">
                <a16:creationId xmlns:a16="http://schemas.microsoft.com/office/drawing/2014/main" id="{28C95B3D-B710-F66E-6395-A65792ECBB7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269" y="4419145"/>
            <a:ext cx="1755648" cy="175564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6E2CC1A-EC43-B858-2CDB-21031C852D74}"/>
              </a:ext>
            </a:extLst>
          </p:cNvPr>
          <p:cNvSpPr/>
          <p:nvPr/>
        </p:nvSpPr>
        <p:spPr>
          <a:xfrm>
            <a:off x="2302382" y="4780001"/>
            <a:ext cx="214674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kern="0">
                <a:solidFill>
                  <a:prstClr val="white"/>
                </a:solidFill>
                <a:latin typeface="Lato-Heavy"/>
                <a:ea typeface="+mj-ea"/>
              </a:rPr>
              <a:t>0000</a:t>
            </a:r>
            <a:endParaRPr lang="en-US" sz="8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651912-D84B-EE71-F3C7-F7260141C479}"/>
              </a:ext>
            </a:extLst>
          </p:cNvPr>
          <p:cNvSpPr/>
          <p:nvPr/>
        </p:nvSpPr>
        <p:spPr>
          <a:xfrm>
            <a:off x="6546626" y="4780001"/>
            <a:ext cx="214674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kern="0">
                <a:solidFill>
                  <a:prstClr val="white"/>
                </a:solidFill>
                <a:latin typeface="Lato-Heavy"/>
                <a:ea typeface="+mj-ea"/>
              </a:rPr>
              <a:t>0000</a:t>
            </a:r>
            <a:endParaRPr lang="en-US" sz="8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14E840-1BC1-6305-940A-539249034655}"/>
              </a:ext>
            </a:extLst>
          </p:cNvPr>
          <p:cNvSpPr/>
          <p:nvPr/>
        </p:nvSpPr>
        <p:spPr>
          <a:xfrm>
            <a:off x="10790876" y="4780001"/>
            <a:ext cx="214674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kern="0">
                <a:solidFill>
                  <a:prstClr val="white"/>
                </a:solidFill>
                <a:latin typeface="Lato-Heavy"/>
                <a:ea typeface="+mj-ea"/>
              </a:rPr>
              <a:t>0000</a:t>
            </a:r>
            <a:endParaRPr lang="en-US" sz="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A8D35D-1DC4-F7CE-CBFE-5320D24962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1" y="443701"/>
            <a:ext cx="3554675" cy="32919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ECAD044-AD83-8B02-50C6-DE253164BF22}"/>
              </a:ext>
            </a:extLst>
          </p:cNvPr>
          <p:cNvCxnSpPr>
            <a:cxnSpLocks/>
          </p:cNvCxnSpPr>
          <p:nvPr/>
        </p:nvCxnSpPr>
        <p:spPr>
          <a:xfrm>
            <a:off x="2590800" y="307281"/>
            <a:ext cx="0" cy="53080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66890AF9-8E82-4F27-BF72-67314EE3EA49}"/>
              </a:ext>
            </a:extLst>
          </p:cNvPr>
          <p:cNvSpPr/>
          <p:nvPr/>
        </p:nvSpPr>
        <p:spPr>
          <a:xfrm>
            <a:off x="533400" y="342900"/>
            <a:ext cx="1752600" cy="5308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YOUR LOGO HERE – DELETE ME</a:t>
            </a:r>
          </a:p>
        </p:txBody>
      </p:sp>
    </p:spTree>
    <p:extLst>
      <p:ext uri="{BB962C8B-B14F-4D97-AF65-F5344CB8AC3E}">
        <p14:creationId xmlns:p14="http://schemas.microsoft.com/office/powerpoint/2010/main" val="35341869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515859"/>
      </a:dk1>
      <a:lt1>
        <a:srgbClr val="FFFFFF"/>
      </a:lt1>
      <a:dk2>
        <a:srgbClr val="000000"/>
      </a:dk2>
      <a:lt2>
        <a:srgbClr val="C1C1C0"/>
      </a:lt2>
      <a:accent1>
        <a:srgbClr val="004054"/>
      </a:accent1>
      <a:accent2>
        <a:srgbClr val="00B3F1"/>
      </a:accent2>
      <a:accent3>
        <a:srgbClr val="0D7977"/>
      </a:accent3>
      <a:accent4>
        <a:srgbClr val="D5F6FF"/>
      </a:accent4>
      <a:accent5>
        <a:srgbClr val="85CAE7"/>
      </a:accent5>
      <a:accent6>
        <a:srgbClr val="6E9DB6"/>
      </a:accent6>
      <a:hlink>
        <a:srgbClr val="515859"/>
      </a:hlink>
      <a:folHlink>
        <a:srgbClr val="5158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7BD2094AC3DC4EBF537086AC61392B" ma:contentTypeVersion="17" ma:contentTypeDescription="Create a new document." ma:contentTypeScope="" ma:versionID="8a78de4285e3fbd06fe05b842285bcd7">
  <xsd:schema xmlns:xsd="http://www.w3.org/2001/XMLSchema" xmlns:xs="http://www.w3.org/2001/XMLSchema" xmlns:p="http://schemas.microsoft.com/office/2006/metadata/properties" xmlns:ns1="http://schemas.microsoft.com/sharepoint/v3" xmlns:ns2="a5303601-4d75-4464-ae8c-ecfc11e215ef" xmlns:ns3="4b612b9c-cde3-45ee-bd24-61238f09cadf" targetNamespace="http://schemas.microsoft.com/office/2006/metadata/properties" ma:root="true" ma:fieldsID="860942687e7c7738d034f72a3d7cb589" ns1:_="" ns2:_="" ns3:_="">
    <xsd:import namespace="http://schemas.microsoft.com/sharepoint/v3"/>
    <xsd:import namespace="a5303601-4d75-4464-ae8c-ecfc11e215ef"/>
    <xsd:import namespace="4b612b9c-cde3-45ee-bd24-61238f09ca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303601-4d75-4464-ae8c-ecfc11e215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c61b4c75-b81e-43f4-b0d1-33d9836e2f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612b9c-cde3-45ee-bd24-61238f09cad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51c16add-cd5c-41a6-9982-61d4fb98a3f2}" ma:internalName="TaxCatchAll" ma:showField="CatchAllData" ma:web="4b612b9c-cde3-45ee-bd24-61238f09ca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4b612b9c-cde3-45ee-bd24-61238f09cadf" xsi:nil="true"/>
    <lcf76f155ced4ddcb4097134ff3c332f xmlns="a5303601-4d75-4464-ae8c-ecfc11e215ef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343B71F-9D9C-4436-8F8E-4A23D889D72E}">
  <ds:schemaRefs>
    <ds:schemaRef ds:uri="4b612b9c-cde3-45ee-bd24-61238f09cadf"/>
    <ds:schemaRef ds:uri="a5303601-4d75-4464-ae8c-ecfc11e215e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FBF7D27-A281-4297-AAE4-65BCBD458A61}">
  <ds:schemaRefs>
    <ds:schemaRef ds:uri="4b612b9c-cde3-45ee-bd24-61238f09cadf"/>
    <ds:schemaRef ds:uri="a5303601-4d75-4464-ae8c-ecfc11e215ef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B14D6C8C-A6C9-4865-80A4-6D672C8CF61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171</Words>
  <Application>Microsoft Macintosh PowerPoint</Application>
  <PresentationFormat>Custom</PresentationFormat>
  <Paragraphs>57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Calibri</vt:lpstr>
      <vt:lpstr>Lato</vt:lpstr>
      <vt:lpstr>Lato-Heavy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1200x630_Social Media Designs_Impact-working</dc:title>
  <cp:lastModifiedBy>Kristen Case</cp:lastModifiedBy>
  <cp:revision>2</cp:revision>
  <dcterms:created xsi:type="dcterms:W3CDTF">2021-06-15T21:51:29Z</dcterms:created>
  <dcterms:modified xsi:type="dcterms:W3CDTF">2024-05-09T17:33:27Z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2021-06-15T00:00:00Z</vt:filetime>
  </property>
  <property fmtid="{D5CDD505-2E9C-101B-9397-08002B2CF9AE}" pid="3" name="Creator">
    <vt:lpwstr>Adobe Illustrator 24.0 (Macintosh)</vt:lpwstr>
  </property>
  <property fmtid="{D5CDD505-2E9C-101B-9397-08002B2CF9AE}" pid="4" name="LastSaved">
    <vt:filetime>2021-06-15T00:00:00Z</vt:filetime>
  </property>
  <property fmtid="{D5CDD505-2E9C-101B-9397-08002B2CF9AE}" pid="5" name="ContentTypeId">
    <vt:lpwstr>0x010100B17BD2094AC3DC4EBF537086AC61392B</vt:lpwstr>
  </property>
  <property fmtid="{D5CDD505-2E9C-101B-9397-08002B2CF9AE}" pid="6" name="MSIP_Label_5e292fea-44f3-4f8b-8f5d-cc6c4f3da3ad_Enabled">
    <vt:lpwstr>true</vt:lpwstr>
  </property>
  <property fmtid="{D5CDD505-2E9C-101B-9397-08002B2CF9AE}" pid="7" name="MSIP_Label_5e292fea-44f3-4f8b-8f5d-cc6c4f3da3ad_SetDate">
    <vt:lpwstr>2024-02-05T16:28:06Z</vt:lpwstr>
  </property>
  <property fmtid="{D5CDD505-2E9C-101B-9397-08002B2CF9AE}" pid="8" name="MSIP_Label_5e292fea-44f3-4f8b-8f5d-cc6c4f3da3ad_Method">
    <vt:lpwstr>Privileged</vt:lpwstr>
  </property>
  <property fmtid="{D5CDD505-2E9C-101B-9397-08002B2CF9AE}" pid="9" name="MSIP_Label_5e292fea-44f3-4f8b-8f5d-cc6c4f3da3ad_Name">
    <vt:lpwstr>Internal</vt:lpwstr>
  </property>
  <property fmtid="{D5CDD505-2E9C-101B-9397-08002B2CF9AE}" pid="10" name="MSIP_Label_5e292fea-44f3-4f8b-8f5d-cc6c4f3da3ad_SiteId">
    <vt:lpwstr>31fa3fc8-0d67-4b00-8f5a-3a9a69c281b8</vt:lpwstr>
  </property>
  <property fmtid="{D5CDD505-2E9C-101B-9397-08002B2CF9AE}" pid="11" name="MSIP_Label_5e292fea-44f3-4f8b-8f5d-cc6c4f3da3ad_ActionId">
    <vt:lpwstr>8368568c-2a5d-478e-af4f-4395d0c9c112</vt:lpwstr>
  </property>
  <property fmtid="{D5CDD505-2E9C-101B-9397-08002B2CF9AE}" pid="12" name="MSIP_Label_5e292fea-44f3-4f8b-8f5d-cc6c4f3da3ad_ContentBits">
    <vt:lpwstr>2</vt:lpwstr>
  </property>
  <property fmtid="{D5CDD505-2E9C-101B-9397-08002B2CF9AE}" pid="13" name="ClassificationContentMarkingFooterLocations">
    <vt:lpwstr>Office Theme:8</vt:lpwstr>
  </property>
  <property fmtid="{D5CDD505-2E9C-101B-9397-08002B2CF9AE}" pid="14" name="ClassificationContentMarkingFooterText">
    <vt:lpwstr>Sensitivity: Internal</vt:lpwstr>
  </property>
</Properties>
</file>