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8" r:id="rId6"/>
  </p:sldIdLst>
  <p:sldSz cx="7772400" cy="10058400"/>
  <p:notesSz cx="6858000" cy="9144000"/>
  <p:embeddedFontLst>
    <p:embeddedFont>
      <p:font typeface="Lato" panose="020F0502020204030203" pitchFamily="34" charset="0"/>
      <p:regular r:id="rId8"/>
      <p:bold r:id="rId9"/>
      <p:italic r:id="rId10"/>
      <p:boldItalic r:id="rId11"/>
    </p:embeddedFont>
    <p:embeddedFont>
      <p:font typeface="Lato Black" panose="020F0502020204030203" pitchFamily="34" charset="0"/>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guide id="3" pos="360">
          <p15:clr>
            <a:srgbClr val="A4A3A4"/>
          </p15:clr>
        </p15:guide>
        <p15:guide id="4" pos="4536">
          <p15:clr>
            <a:srgbClr val="A4A3A4"/>
          </p15:clr>
        </p15:guide>
        <p15:guide id="5" orient="horz" pos="360">
          <p15:clr>
            <a:srgbClr val="A4A3A4"/>
          </p15:clr>
        </p15:guide>
        <p15:guide id="6" orient="horz" pos="597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iXLxbB3+hx+lEEGF2UQMl9TLSB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6FF"/>
    <a:srgbClr val="014053"/>
    <a:srgbClr val="505758"/>
    <a:srgbClr val="0D7977"/>
    <a:srgbClr val="ECF8FE"/>
    <a:srgbClr val="004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1DE1E-23E8-AEEA-3A1B-A68D9F872862}" v="9" dt="2024-05-09T17:40:37.885"/>
  </p1510:revLst>
</p1510:revInfo>
</file>

<file path=ppt/tableStyles.xml><?xml version="1.0" encoding="utf-8"?>
<a:tblStyleLst xmlns:a="http://schemas.openxmlformats.org/drawingml/2006/main" def="{21E9DF2E-CDCB-477C-96F5-D5791712AEC4}">
  <a:tblStyle styleId="{21E9DF2E-CDCB-477C-96F5-D5791712AEC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0"/>
  </p:normalViewPr>
  <p:slideViewPr>
    <p:cSldViewPr snapToGrid="0">
      <p:cViewPr>
        <p:scale>
          <a:sx n="81" d="100"/>
          <a:sy n="81" d="100"/>
        </p:scale>
        <p:origin x="1672" y="152"/>
      </p:cViewPr>
      <p:guideLst>
        <p:guide orient="horz" pos="3168"/>
        <p:guide pos="2448"/>
        <p:guide pos="360"/>
        <p:guide pos="4536"/>
        <p:guide orient="horz" pos="360"/>
        <p:guide orient="horz" pos="5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23"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264952" y="1456058"/>
            <a:ext cx="7242600" cy="40140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11" name="Google Shape;11;p5"/>
          <p:cNvSpPr txBox="1">
            <a:spLocks noGrp="1"/>
          </p:cNvSpPr>
          <p:nvPr>
            <p:ph type="subTitle" idx="1"/>
          </p:nvPr>
        </p:nvSpPr>
        <p:spPr>
          <a:xfrm>
            <a:off x="264945" y="5542289"/>
            <a:ext cx="7242600" cy="1549800"/>
          </a:xfrm>
          <a:prstGeom prst="rect">
            <a:avLst/>
          </a:prstGeom>
          <a:noFill/>
          <a:ln>
            <a:noFill/>
          </a:ln>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5"/>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4"/>
          <p:cNvSpPr txBox="1">
            <a:spLocks noGrp="1"/>
          </p:cNvSpPr>
          <p:nvPr>
            <p:ph type="title" hasCustomPrompt="1"/>
          </p:nvPr>
        </p:nvSpPr>
        <p:spPr>
          <a:xfrm>
            <a:off x="264945" y="2163089"/>
            <a:ext cx="7242600" cy="38397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46" name="Google Shape;46;p14"/>
          <p:cNvSpPr txBox="1">
            <a:spLocks noGrp="1"/>
          </p:cNvSpPr>
          <p:nvPr>
            <p:ph type="body" idx="1"/>
          </p:nvPr>
        </p:nvSpPr>
        <p:spPr>
          <a:xfrm>
            <a:off x="264945" y="6164351"/>
            <a:ext cx="7242600" cy="2543700"/>
          </a:xfrm>
          <a:prstGeom prst="rect">
            <a:avLst/>
          </a:prstGeom>
          <a:noFill/>
          <a:ln>
            <a:noFill/>
          </a:ln>
        </p:spPr>
        <p:txBody>
          <a:bodyPr spcFirstLastPara="1" wrap="square" lIns="113100" tIns="113100" rIns="113100" bIns="113100" anchor="t" anchorCtr="0">
            <a:noAutofit/>
          </a:bodyPr>
          <a:lstStyle>
            <a:lvl1pPr marL="457200" lvl="0" indent="-368300" algn="ctr">
              <a:lnSpc>
                <a:spcPct val="115000"/>
              </a:lnSpc>
              <a:spcBef>
                <a:spcPts val="0"/>
              </a:spcBef>
              <a:spcAft>
                <a:spcPts val="0"/>
              </a:spcAft>
              <a:buSzPts val="2200"/>
              <a:buChar char="●"/>
              <a:defRPr/>
            </a:lvl1pPr>
            <a:lvl2pPr marL="914400" lvl="1" indent="-336550" algn="ctr">
              <a:lnSpc>
                <a:spcPct val="115000"/>
              </a:lnSpc>
              <a:spcBef>
                <a:spcPts val="2000"/>
              </a:spcBef>
              <a:spcAft>
                <a:spcPts val="0"/>
              </a:spcAft>
              <a:buSzPts val="1700"/>
              <a:buChar char="○"/>
              <a:defRPr/>
            </a:lvl2pPr>
            <a:lvl3pPr marL="1371600" lvl="2" indent="-336550" algn="ctr">
              <a:lnSpc>
                <a:spcPct val="115000"/>
              </a:lnSpc>
              <a:spcBef>
                <a:spcPts val="2000"/>
              </a:spcBef>
              <a:spcAft>
                <a:spcPts val="0"/>
              </a:spcAft>
              <a:buSzPts val="1700"/>
              <a:buChar char="■"/>
              <a:defRPr/>
            </a:lvl3pPr>
            <a:lvl4pPr marL="1828800" lvl="3" indent="-336550" algn="ctr">
              <a:lnSpc>
                <a:spcPct val="115000"/>
              </a:lnSpc>
              <a:spcBef>
                <a:spcPts val="2000"/>
              </a:spcBef>
              <a:spcAft>
                <a:spcPts val="0"/>
              </a:spcAft>
              <a:buSzPts val="1700"/>
              <a:buChar char="●"/>
              <a:defRPr/>
            </a:lvl4pPr>
            <a:lvl5pPr marL="2286000" lvl="4" indent="-336550" algn="ctr">
              <a:lnSpc>
                <a:spcPct val="115000"/>
              </a:lnSpc>
              <a:spcBef>
                <a:spcPts val="2000"/>
              </a:spcBef>
              <a:spcAft>
                <a:spcPts val="0"/>
              </a:spcAft>
              <a:buSzPts val="1700"/>
              <a:buChar char="○"/>
              <a:defRPr/>
            </a:lvl5pPr>
            <a:lvl6pPr marL="2743200" lvl="5" indent="-336550" algn="ctr">
              <a:lnSpc>
                <a:spcPct val="115000"/>
              </a:lnSpc>
              <a:spcBef>
                <a:spcPts val="2000"/>
              </a:spcBef>
              <a:spcAft>
                <a:spcPts val="0"/>
              </a:spcAft>
              <a:buSzPts val="1700"/>
              <a:buChar char="■"/>
              <a:defRPr/>
            </a:lvl6pPr>
            <a:lvl7pPr marL="3200400" lvl="6" indent="-336550" algn="ctr">
              <a:lnSpc>
                <a:spcPct val="115000"/>
              </a:lnSpc>
              <a:spcBef>
                <a:spcPts val="2000"/>
              </a:spcBef>
              <a:spcAft>
                <a:spcPts val="0"/>
              </a:spcAft>
              <a:buSzPts val="1700"/>
              <a:buChar char="●"/>
              <a:defRPr/>
            </a:lvl7pPr>
            <a:lvl8pPr marL="3657600" lvl="7" indent="-336550" algn="ctr">
              <a:lnSpc>
                <a:spcPct val="115000"/>
              </a:lnSpc>
              <a:spcBef>
                <a:spcPts val="2000"/>
              </a:spcBef>
              <a:spcAft>
                <a:spcPts val="0"/>
              </a:spcAft>
              <a:buSzPts val="1700"/>
              <a:buChar char="○"/>
              <a:defRPr/>
            </a:lvl8pPr>
            <a:lvl9pPr marL="4114800" lvl="8" indent="-336550" algn="ctr">
              <a:lnSpc>
                <a:spcPct val="115000"/>
              </a:lnSpc>
              <a:spcBef>
                <a:spcPts val="2000"/>
              </a:spcBef>
              <a:spcAft>
                <a:spcPts val="2000"/>
              </a:spcAft>
              <a:buSzPts val="1700"/>
              <a:buChar char="■"/>
              <a:defRPr/>
            </a:lvl9pPr>
          </a:lstStyle>
          <a:p>
            <a:endParaRPr/>
          </a:p>
        </p:txBody>
      </p:sp>
      <p:sp>
        <p:nvSpPr>
          <p:cNvPr id="47" name="Google Shape;47;p14"/>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5"/>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6"/>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5" name="Google Shape;15;p6"/>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gn="l">
              <a:lnSpc>
                <a:spcPct val="115000"/>
              </a:lnSpc>
              <a:spcBef>
                <a:spcPts val="0"/>
              </a:spcBef>
              <a:spcAft>
                <a:spcPts val="0"/>
              </a:spcAft>
              <a:buSzPts val="2200"/>
              <a:buChar char="●"/>
              <a:defRPr/>
            </a:lvl1pPr>
            <a:lvl2pPr marL="914400" lvl="1" indent="-336550" algn="l">
              <a:lnSpc>
                <a:spcPct val="115000"/>
              </a:lnSpc>
              <a:spcBef>
                <a:spcPts val="2000"/>
              </a:spcBef>
              <a:spcAft>
                <a:spcPts val="0"/>
              </a:spcAft>
              <a:buSzPts val="1700"/>
              <a:buChar char="○"/>
              <a:defRPr/>
            </a:lvl2pPr>
            <a:lvl3pPr marL="1371600" lvl="2" indent="-336550" algn="l">
              <a:lnSpc>
                <a:spcPct val="115000"/>
              </a:lnSpc>
              <a:spcBef>
                <a:spcPts val="2000"/>
              </a:spcBef>
              <a:spcAft>
                <a:spcPts val="0"/>
              </a:spcAft>
              <a:buSzPts val="1700"/>
              <a:buChar char="■"/>
              <a:defRPr/>
            </a:lvl3pPr>
            <a:lvl4pPr marL="1828800" lvl="3" indent="-336550" algn="l">
              <a:lnSpc>
                <a:spcPct val="115000"/>
              </a:lnSpc>
              <a:spcBef>
                <a:spcPts val="2000"/>
              </a:spcBef>
              <a:spcAft>
                <a:spcPts val="0"/>
              </a:spcAft>
              <a:buSzPts val="1700"/>
              <a:buChar char="●"/>
              <a:defRPr/>
            </a:lvl4pPr>
            <a:lvl5pPr marL="2286000" lvl="4" indent="-336550" algn="l">
              <a:lnSpc>
                <a:spcPct val="115000"/>
              </a:lnSpc>
              <a:spcBef>
                <a:spcPts val="2000"/>
              </a:spcBef>
              <a:spcAft>
                <a:spcPts val="0"/>
              </a:spcAft>
              <a:buSzPts val="1700"/>
              <a:buChar char="○"/>
              <a:defRPr/>
            </a:lvl5pPr>
            <a:lvl6pPr marL="2743200" lvl="5" indent="-336550" algn="l">
              <a:lnSpc>
                <a:spcPct val="115000"/>
              </a:lnSpc>
              <a:spcBef>
                <a:spcPts val="2000"/>
              </a:spcBef>
              <a:spcAft>
                <a:spcPts val="0"/>
              </a:spcAft>
              <a:buSzPts val="1700"/>
              <a:buChar char="■"/>
              <a:defRPr/>
            </a:lvl6pPr>
            <a:lvl7pPr marL="3200400" lvl="6" indent="-336550" algn="l">
              <a:lnSpc>
                <a:spcPct val="115000"/>
              </a:lnSpc>
              <a:spcBef>
                <a:spcPts val="2000"/>
              </a:spcBef>
              <a:spcAft>
                <a:spcPts val="0"/>
              </a:spcAft>
              <a:buSzPts val="1700"/>
              <a:buChar char="●"/>
              <a:defRPr/>
            </a:lvl7pPr>
            <a:lvl8pPr marL="3657600" lvl="7" indent="-336550" algn="l">
              <a:lnSpc>
                <a:spcPct val="115000"/>
              </a:lnSpc>
              <a:spcBef>
                <a:spcPts val="2000"/>
              </a:spcBef>
              <a:spcAft>
                <a:spcPts val="0"/>
              </a:spcAft>
              <a:buSzPts val="1700"/>
              <a:buChar char="○"/>
              <a:defRPr/>
            </a:lvl8pPr>
            <a:lvl9pPr marL="4114800" lvl="8" indent="-336550" algn="l">
              <a:lnSpc>
                <a:spcPct val="115000"/>
              </a:lnSpc>
              <a:spcBef>
                <a:spcPts val="2000"/>
              </a:spcBef>
              <a:spcAft>
                <a:spcPts val="2000"/>
              </a:spcAft>
              <a:buSzPts val="1700"/>
              <a:buChar char="■"/>
              <a:defRPr/>
            </a:lvl9pPr>
          </a:lstStyle>
          <a:p>
            <a:endParaRPr/>
          </a:p>
        </p:txBody>
      </p:sp>
      <p:sp>
        <p:nvSpPr>
          <p:cNvPr id="16" name="Google Shape;16;p6"/>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264945" y="4206107"/>
            <a:ext cx="7242600" cy="1646100"/>
          </a:xfrm>
          <a:prstGeom prst="rect">
            <a:avLst/>
          </a:prstGeom>
          <a:noFill/>
          <a:ln>
            <a:noFill/>
          </a:ln>
        </p:spPr>
        <p:txBody>
          <a:bodyPr spcFirstLastPara="1" wrap="square" lIns="113100" tIns="113100" rIns="113100" bIns="113100" anchor="ctr" anchorCtr="0">
            <a:no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a:endParaRPr/>
          </a:p>
        </p:txBody>
      </p:sp>
      <p:sp>
        <p:nvSpPr>
          <p:cNvPr id="19" name="Google Shape;19;p7"/>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2" name="Google Shape;22;p8"/>
          <p:cNvSpPr txBox="1">
            <a:spLocks noGrp="1"/>
          </p:cNvSpPr>
          <p:nvPr>
            <p:ph type="body" idx="1"/>
          </p:nvPr>
        </p:nvSpPr>
        <p:spPr>
          <a:xfrm>
            <a:off x="264945" y="2253729"/>
            <a:ext cx="3399900" cy="6681000"/>
          </a:xfrm>
          <a:prstGeom prst="rect">
            <a:avLst/>
          </a:prstGeom>
          <a:noFill/>
          <a:ln>
            <a:noFill/>
          </a:ln>
        </p:spPr>
        <p:txBody>
          <a:bodyPr spcFirstLastPara="1" wrap="square" lIns="113100" tIns="113100" rIns="113100" bIns="113100" anchor="t" anchorCtr="0">
            <a:noAutofit/>
          </a:bodyPr>
          <a:lstStyle>
            <a:lvl1pPr marL="457200" lvl="0" indent="-336550" algn="l">
              <a:lnSpc>
                <a:spcPct val="115000"/>
              </a:lnSpc>
              <a:spcBef>
                <a:spcPts val="0"/>
              </a:spcBef>
              <a:spcAft>
                <a:spcPts val="0"/>
              </a:spcAft>
              <a:buSzPts val="1700"/>
              <a:buChar char="●"/>
              <a:defRPr sz="17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23" name="Google Shape;23;p8"/>
          <p:cNvSpPr txBox="1">
            <a:spLocks noGrp="1"/>
          </p:cNvSpPr>
          <p:nvPr>
            <p:ph type="body" idx="2"/>
          </p:nvPr>
        </p:nvSpPr>
        <p:spPr>
          <a:xfrm>
            <a:off x="4107540" y="2253729"/>
            <a:ext cx="3399900" cy="6681000"/>
          </a:xfrm>
          <a:prstGeom prst="rect">
            <a:avLst/>
          </a:prstGeom>
          <a:noFill/>
          <a:ln>
            <a:noFill/>
          </a:ln>
        </p:spPr>
        <p:txBody>
          <a:bodyPr spcFirstLastPara="1" wrap="square" lIns="113100" tIns="113100" rIns="113100" bIns="113100" anchor="t" anchorCtr="0">
            <a:noAutofit/>
          </a:bodyPr>
          <a:lstStyle>
            <a:lvl1pPr marL="457200" lvl="0" indent="-336550" algn="l">
              <a:lnSpc>
                <a:spcPct val="115000"/>
              </a:lnSpc>
              <a:spcBef>
                <a:spcPts val="0"/>
              </a:spcBef>
              <a:spcAft>
                <a:spcPts val="0"/>
              </a:spcAft>
              <a:buSzPts val="1700"/>
              <a:buChar char="●"/>
              <a:defRPr sz="17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24" name="Google Shape;24;p8"/>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7" name="Google Shape;27;p9"/>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264945" y="1086507"/>
            <a:ext cx="2386800" cy="1477500"/>
          </a:xfrm>
          <a:prstGeom prst="rect">
            <a:avLst/>
          </a:prstGeom>
          <a:noFill/>
          <a:ln>
            <a:noFill/>
          </a:ln>
        </p:spPr>
        <p:txBody>
          <a:bodyPr spcFirstLastPara="1" wrap="square" lIns="113100" tIns="113100" rIns="113100" bIns="113100"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0" name="Google Shape;30;p10"/>
          <p:cNvSpPr txBox="1">
            <a:spLocks noGrp="1"/>
          </p:cNvSpPr>
          <p:nvPr>
            <p:ph type="body" idx="1"/>
          </p:nvPr>
        </p:nvSpPr>
        <p:spPr>
          <a:xfrm>
            <a:off x="264945" y="2717440"/>
            <a:ext cx="2386800" cy="6217500"/>
          </a:xfrm>
          <a:prstGeom prst="rect">
            <a:avLst/>
          </a:prstGeom>
          <a:noFill/>
          <a:ln>
            <a:noFill/>
          </a:ln>
        </p:spPr>
        <p:txBody>
          <a:bodyPr spcFirstLastPara="1" wrap="square" lIns="113100" tIns="113100" rIns="113100" bIns="113100" anchor="t" anchorCtr="0">
            <a:noAutofit/>
          </a:bodyPr>
          <a:lstStyle>
            <a:lvl1pPr marL="457200" lvl="0" indent="-323850" algn="l">
              <a:lnSpc>
                <a:spcPct val="115000"/>
              </a:lnSpc>
              <a:spcBef>
                <a:spcPts val="0"/>
              </a:spcBef>
              <a:spcAft>
                <a:spcPts val="0"/>
              </a:spcAft>
              <a:buSzPts val="1500"/>
              <a:buChar char="●"/>
              <a:defRPr sz="1500"/>
            </a:lvl1pPr>
            <a:lvl2pPr marL="914400" lvl="1" indent="-323850" algn="l">
              <a:lnSpc>
                <a:spcPct val="115000"/>
              </a:lnSpc>
              <a:spcBef>
                <a:spcPts val="2000"/>
              </a:spcBef>
              <a:spcAft>
                <a:spcPts val="0"/>
              </a:spcAft>
              <a:buSzPts val="1500"/>
              <a:buChar char="○"/>
              <a:defRPr sz="1500"/>
            </a:lvl2pPr>
            <a:lvl3pPr marL="1371600" lvl="2" indent="-323850" algn="l">
              <a:lnSpc>
                <a:spcPct val="115000"/>
              </a:lnSpc>
              <a:spcBef>
                <a:spcPts val="2000"/>
              </a:spcBef>
              <a:spcAft>
                <a:spcPts val="0"/>
              </a:spcAft>
              <a:buSzPts val="1500"/>
              <a:buChar char="■"/>
              <a:defRPr sz="1500"/>
            </a:lvl3pPr>
            <a:lvl4pPr marL="1828800" lvl="3" indent="-323850" algn="l">
              <a:lnSpc>
                <a:spcPct val="115000"/>
              </a:lnSpc>
              <a:spcBef>
                <a:spcPts val="2000"/>
              </a:spcBef>
              <a:spcAft>
                <a:spcPts val="0"/>
              </a:spcAft>
              <a:buSzPts val="1500"/>
              <a:buChar char="●"/>
              <a:defRPr sz="1500"/>
            </a:lvl4pPr>
            <a:lvl5pPr marL="2286000" lvl="4" indent="-323850" algn="l">
              <a:lnSpc>
                <a:spcPct val="115000"/>
              </a:lnSpc>
              <a:spcBef>
                <a:spcPts val="2000"/>
              </a:spcBef>
              <a:spcAft>
                <a:spcPts val="0"/>
              </a:spcAft>
              <a:buSzPts val="1500"/>
              <a:buChar char="○"/>
              <a:defRPr sz="1500"/>
            </a:lvl5pPr>
            <a:lvl6pPr marL="2743200" lvl="5" indent="-323850" algn="l">
              <a:lnSpc>
                <a:spcPct val="115000"/>
              </a:lnSpc>
              <a:spcBef>
                <a:spcPts val="2000"/>
              </a:spcBef>
              <a:spcAft>
                <a:spcPts val="0"/>
              </a:spcAft>
              <a:buSzPts val="1500"/>
              <a:buChar char="■"/>
              <a:defRPr sz="1500"/>
            </a:lvl6pPr>
            <a:lvl7pPr marL="3200400" lvl="6" indent="-323850" algn="l">
              <a:lnSpc>
                <a:spcPct val="115000"/>
              </a:lnSpc>
              <a:spcBef>
                <a:spcPts val="2000"/>
              </a:spcBef>
              <a:spcAft>
                <a:spcPts val="0"/>
              </a:spcAft>
              <a:buSzPts val="1500"/>
              <a:buChar char="●"/>
              <a:defRPr sz="1500"/>
            </a:lvl7pPr>
            <a:lvl8pPr marL="3657600" lvl="7" indent="-323850" algn="l">
              <a:lnSpc>
                <a:spcPct val="115000"/>
              </a:lnSpc>
              <a:spcBef>
                <a:spcPts val="2000"/>
              </a:spcBef>
              <a:spcAft>
                <a:spcPts val="0"/>
              </a:spcAft>
              <a:buSzPts val="1500"/>
              <a:buChar char="○"/>
              <a:defRPr sz="1500"/>
            </a:lvl8pPr>
            <a:lvl9pPr marL="4114800" lvl="8" indent="-323850" algn="l">
              <a:lnSpc>
                <a:spcPct val="115000"/>
              </a:lnSpc>
              <a:spcBef>
                <a:spcPts val="2000"/>
              </a:spcBef>
              <a:spcAft>
                <a:spcPts val="2000"/>
              </a:spcAft>
              <a:buSzPts val="1500"/>
              <a:buChar char="■"/>
              <a:defRPr sz="1500"/>
            </a:lvl9pPr>
          </a:lstStyle>
          <a:p>
            <a:endParaRPr/>
          </a:p>
        </p:txBody>
      </p:sp>
      <p:sp>
        <p:nvSpPr>
          <p:cNvPr id="31" name="Google Shape;31;p10"/>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416713" y="880293"/>
            <a:ext cx="5412600" cy="8000100"/>
          </a:xfrm>
          <a:prstGeom prst="rect">
            <a:avLst/>
          </a:prstGeom>
          <a:noFill/>
          <a:ln>
            <a:noFill/>
          </a:ln>
        </p:spPr>
        <p:txBody>
          <a:bodyPr spcFirstLastPara="1" wrap="square" lIns="113100" tIns="113100" rIns="113100" bIns="113100" anchor="ctr" anchorCtr="0">
            <a:no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a:endParaRPr/>
          </a:p>
        </p:txBody>
      </p:sp>
      <p:sp>
        <p:nvSpPr>
          <p:cNvPr id="34" name="Google Shape;34;p1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2"/>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
          <p:cNvSpPr txBox="1">
            <a:spLocks noGrp="1"/>
          </p:cNvSpPr>
          <p:nvPr>
            <p:ph type="title"/>
          </p:nvPr>
        </p:nvSpPr>
        <p:spPr>
          <a:xfrm>
            <a:off x="225675" y="2411542"/>
            <a:ext cx="3438300" cy="2898600"/>
          </a:xfrm>
          <a:prstGeom prst="rect">
            <a:avLst/>
          </a:prstGeom>
          <a:noFill/>
          <a:ln>
            <a:noFill/>
          </a:ln>
        </p:spPr>
        <p:txBody>
          <a:bodyPr spcFirstLastPara="1" wrap="square" lIns="113100" tIns="113100" rIns="113100" bIns="113100"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8" name="Google Shape;38;p12"/>
          <p:cNvSpPr txBox="1">
            <a:spLocks noGrp="1"/>
          </p:cNvSpPr>
          <p:nvPr>
            <p:ph type="subTitle" idx="1"/>
          </p:nvPr>
        </p:nvSpPr>
        <p:spPr>
          <a:xfrm>
            <a:off x="225675" y="5481569"/>
            <a:ext cx="3438300" cy="2415300"/>
          </a:xfrm>
          <a:prstGeom prst="rect">
            <a:avLst/>
          </a:prstGeom>
          <a:noFill/>
          <a:ln>
            <a:noFill/>
          </a:ln>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12"/>
          <p:cNvSpPr txBox="1">
            <a:spLocks noGrp="1"/>
          </p:cNvSpPr>
          <p:nvPr>
            <p:ph type="body" idx="2"/>
          </p:nvPr>
        </p:nvSpPr>
        <p:spPr>
          <a:xfrm>
            <a:off x="4198575" y="1415969"/>
            <a:ext cx="3261600" cy="7225800"/>
          </a:xfrm>
          <a:prstGeom prst="rect">
            <a:avLst/>
          </a:prstGeom>
          <a:noFill/>
          <a:ln>
            <a:noFill/>
          </a:ln>
        </p:spPr>
        <p:txBody>
          <a:bodyPr spcFirstLastPara="1" wrap="square" lIns="113100" tIns="113100" rIns="113100" bIns="113100" anchor="ctr" anchorCtr="0">
            <a:noAutofit/>
          </a:bodyPr>
          <a:lstStyle>
            <a:lvl1pPr marL="457200" lvl="0" indent="-368300" algn="l">
              <a:lnSpc>
                <a:spcPct val="115000"/>
              </a:lnSpc>
              <a:spcBef>
                <a:spcPts val="0"/>
              </a:spcBef>
              <a:spcAft>
                <a:spcPts val="0"/>
              </a:spcAft>
              <a:buSzPts val="2200"/>
              <a:buChar char="●"/>
              <a:defRPr/>
            </a:lvl1pPr>
            <a:lvl2pPr marL="914400" lvl="1" indent="-336550" algn="l">
              <a:lnSpc>
                <a:spcPct val="115000"/>
              </a:lnSpc>
              <a:spcBef>
                <a:spcPts val="2000"/>
              </a:spcBef>
              <a:spcAft>
                <a:spcPts val="0"/>
              </a:spcAft>
              <a:buSzPts val="1700"/>
              <a:buChar char="○"/>
              <a:defRPr/>
            </a:lvl2pPr>
            <a:lvl3pPr marL="1371600" lvl="2" indent="-336550" algn="l">
              <a:lnSpc>
                <a:spcPct val="115000"/>
              </a:lnSpc>
              <a:spcBef>
                <a:spcPts val="2000"/>
              </a:spcBef>
              <a:spcAft>
                <a:spcPts val="0"/>
              </a:spcAft>
              <a:buSzPts val="1700"/>
              <a:buChar char="■"/>
              <a:defRPr/>
            </a:lvl3pPr>
            <a:lvl4pPr marL="1828800" lvl="3" indent="-336550" algn="l">
              <a:lnSpc>
                <a:spcPct val="115000"/>
              </a:lnSpc>
              <a:spcBef>
                <a:spcPts val="2000"/>
              </a:spcBef>
              <a:spcAft>
                <a:spcPts val="0"/>
              </a:spcAft>
              <a:buSzPts val="1700"/>
              <a:buChar char="●"/>
              <a:defRPr/>
            </a:lvl4pPr>
            <a:lvl5pPr marL="2286000" lvl="4" indent="-336550" algn="l">
              <a:lnSpc>
                <a:spcPct val="115000"/>
              </a:lnSpc>
              <a:spcBef>
                <a:spcPts val="2000"/>
              </a:spcBef>
              <a:spcAft>
                <a:spcPts val="0"/>
              </a:spcAft>
              <a:buSzPts val="1700"/>
              <a:buChar char="○"/>
              <a:defRPr/>
            </a:lvl5pPr>
            <a:lvl6pPr marL="2743200" lvl="5" indent="-336550" algn="l">
              <a:lnSpc>
                <a:spcPct val="115000"/>
              </a:lnSpc>
              <a:spcBef>
                <a:spcPts val="2000"/>
              </a:spcBef>
              <a:spcAft>
                <a:spcPts val="0"/>
              </a:spcAft>
              <a:buSzPts val="1700"/>
              <a:buChar char="■"/>
              <a:defRPr/>
            </a:lvl6pPr>
            <a:lvl7pPr marL="3200400" lvl="6" indent="-336550" algn="l">
              <a:lnSpc>
                <a:spcPct val="115000"/>
              </a:lnSpc>
              <a:spcBef>
                <a:spcPts val="2000"/>
              </a:spcBef>
              <a:spcAft>
                <a:spcPts val="0"/>
              </a:spcAft>
              <a:buSzPts val="1700"/>
              <a:buChar char="●"/>
              <a:defRPr/>
            </a:lvl7pPr>
            <a:lvl8pPr marL="3657600" lvl="7" indent="-336550" algn="l">
              <a:lnSpc>
                <a:spcPct val="115000"/>
              </a:lnSpc>
              <a:spcBef>
                <a:spcPts val="2000"/>
              </a:spcBef>
              <a:spcAft>
                <a:spcPts val="0"/>
              </a:spcAft>
              <a:buSzPts val="1700"/>
              <a:buChar char="○"/>
              <a:defRPr/>
            </a:lvl8pPr>
            <a:lvl9pPr marL="4114800" lvl="8" indent="-336550" algn="l">
              <a:lnSpc>
                <a:spcPct val="115000"/>
              </a:lnSpc>
              <a:spcBef>
                <a:spcPts val="2000"/>
              </a:spcBef>
              <a:spcAft>
                <a:spcPts val="2000"/>
              </a:spcAft>
              <a:buSzPts val="1700"/>
              <a:buChar char="■"/>
              <a:defRPr/>
            </a:lvl9pPr>
          </a:lstStyle>
          <a:p>
            <a:endParaRPr/>
          </a:p>
        </p:txBody>
      </p:sp>
      <p:sp>
        <p:nvSpPr>
          <p:cNvPr id="40" name="Google Shape;40;p12"/>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264945" y="8273124"/>
            <a:ext cx="5099100" cy="1183200"/>
          </a:xfrm>
          <a:prstGeom prst="rect">
            <a:avLst/>
          </a:prstGeom>
          <a:noFill/>
          <a:ln>
            <a:noFill/>
          </a:ln>
        </p:spPr>
        <p:txBody>
          <a:bodyPr spcFirstLastPara="1" wrap="square" lIns="113100" tIns="113100" rIns="113100" bIns="113100" anchor="ctr" anchorCtr="0">
            <a:noAutofit/>
          </a:bodyPr>
          <a:lstStyle>
            <a:lvl1pPr marL="457200" lvl="0" indent="-228600" algn="l">
              <a:lnSpc>
                <a:spcPct val="100000"/>
              </a:lnSpc>
              <a:spcBef>
                <a:spcPts val="0"/>
              </a:spcBef>
              <a:spcAft>
                <a:spcPts val="0"/>
              </a:spcAft>
              <a:buSzPts val="2200"/>
              <a:buNone/>
              <a:defRPr/>
            </a:lvl1pPr>
          </a:lstStyle>
          <a:p>
            <a:endParaRPr/>
          </a:p>
        </p:txBody>
      </p:sp>
      <p:sp>
        <p:nvSpPr>
          <p:cNvPr id="43" name="Google Shape;43;p13"/>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marR="0" lvl="0" indent="-368300" algn="l" rtl="0">
              <a:lnSpc>
                <a:spcPct val="115000"/>
              </a:lnSpc>
              <a:spcBef>
                <a:spcPts val="0"/>
              </a:spcBef>
              <a:spcAft>
                <a:spcPts val="0"/>
              </a:spcAft>
              <a:buClr>
                <a:schemeClr val="dk2"/>
              </a:buClr>
              <a:buSzPts val="2200"/>
              <a:buFont typeface="Arial"/>
              <a:buChar char="●"/>
              <a:defRPr sz="2200" b="0" i="0" u="none" strike="noStrike" cap="none">
                <a:solidFill>
                  <a:schemeClr val="dk2"/>
                </a:solidFill>
                <a:latin typeface="Arial"/>
                <a:ea typeface="Arial"/>
                <a:cs typeface="Arial"/>
                <a:sym typeface="Arial"/>
              </a:defRPr>
            </a:lvl1pPr>
            <a:lvl2pPr marL="914400" marR="0" lvl="1"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6pPr>
            <a:lvl7pPr marL="3200400" marR="0" lvl="6"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7pPr>
            <a:lvl8pPr marL="3657600" marR="0" lvl="7" indent="-336550" algn="l" rtl="0">
              <a:lnSpc>
                <a:spcPct val="115000"/>
              </a:lnSpc>
              <a:spcBef>
                <a:spcPts val="200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8pPr>
            <a:lvl9pPr marL="4114800" marR="0" lvl="8" indent="-336550" algn="l" rtl="0">
              <a:lnSpc>
                <a:spcPct val="115000"/>
              </a:lnSpc>
              <a:spcBef>
                <a:spcPts val="2000"/>
              </a:spcBef>
              <a:spcAft>
                <a:spcPts val="2000"/>
              </a:spcAft>
              <a:buClr>
                <a:schemeClr val="dk2"/>
              </a:buClr>
              <a:buSzPts val="1700"/>
              <a:buFont typeface="Arial"/>
              <a:buChar char="■"/>
              <a:defRPr sz="17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 name="TextBox 2">
            <a:extLst>
              <a:ext uri="{FF2B5EF4-FFF2-40B4-BE49-F238E27FC236}">
                <a16:creationId xmlns:a16="http://schemas.microsoft.com/office/drawing/2014/main" id="{B0EE7159-3C3D-C670-8401-7A1BAFC50045}"/>
              </a:ext>
            </a:extLst>
          </p:cNvPr>
          <p:cNvSpPr txBox="1"/>
          <p:nvPr>
            <p:extLst>
              <p:ext uri="{1162E1C5-73C7-4A58-AE30-91384D911F3F}">
                <p184:classification xmlns:p184="http://schemas.microsoft.com/office/powerpoint/2018/4/main" val="ftr"/>
              </p:ext>
            </p:extLst>
          </p:nvPr>
        </p:nvSpPr>
        <p:spPr>
          <a:xfrm>
            <a:off x="3390900" y="9842500"/>
            <a:ext cx="10191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Internal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p:nvPr/>
        </p:nvSpPr>
        <p:spPr>
          <a:xfrm>
            <a:off x="607696" y="2845698"/>
            <a:ext cx="4123792" cy="3602169"/>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dirty="0">
                <a:solidFill>
                  <a:srgbClr val="505758"/>
                </a:solidFill>
                <a:latin typeface="Lato"/>
                <a:ea typeface="Lato"/>
                <a:cs typeface="Lato"/>
                <a:sym typeface="Lato"/>
              </a:rPr>
              <a:t>Critical life skills education is at the forefront of student education</a:t>
            </a:r>
            <a:endParaRPr sz="1300" b="1" i="0" u="none" strike="noStrike" cap="none" dirty="0">
              <a:solidFill>
                <a:srgbClr val="505758"/>
              </a:solidFill>
              <a:latin typeface="Lato"/>
              <a:ea typeface="Lato"/>
              <a:cs typeface="Lato"/>
              <a:sym typeface="Lato"/>
            </a:endParaRPr>
          </a:p>
          <a:p>
            <a:pPr marL="0" marR="0" lvl="0" indent="0" algn="l" rtl="0">
              <a:lnSpc>
                <a:spcPct val="115000"/>
              </a:lnSpc>
              <a:spcBef>
                <a:spcPts val="1200"/>
              </a:spcBef>
              <a:spcAft>
                <a:spcPts val="0"/>
              </a:spcAft>
              <a:buClr>
                <a:srgbClr val="000000"/>
              </a:buClr>
              <a:buSzPts val="1300"/>
              <a:buFont typeface="Arial"/>
              <a:buNone/>
            </a:pPr>
            <a:r>
              <a:rPr lang="en" sz="1300" b="0" i="0" u="none" strike="noStrike" cap="none" dirty="0">
                <a:solidFill>
                  <a:srgbClr val="505758"/>
                </a:solidFill>
                <a:latin typeface="Lato"/>
                <a:ea typeface="Lato"/>
                <a:cs typeface="Lato"/>
                <a:sym typeface="Lato"/>
              </a:rPr>
              <a:t>The 2022-2023 school year provided students with the return back to normal school school as they had previously known. Although students were brought back to the classroom, many educators and families faced challenges with this return. These transitions brought increasing concern about student mental health, family financial insecurity, and significant student learning loss. </a:t>
            </a:r>
            <a:endParaRPr sz="1300" b="0" i="0" u="none" strike="noStrike" cap="none" dirty="0">
              <a:solidFill>
                <a:srgbClr val="505758"/>
              </a:solidFill>
              <a:latin typeface="Lato"/>
              <a:ea typeface="Lato"/>
              <a:cs typeface="Lato"/>
              <a:sym typeface="Lato"/>
            </a:endParaRPr>
          </a:p>
        </p:txBody>
      </p:sp>
      <p:sp>
        <p:nvSpPr>
          <p:cNvPr id="61" name="Google Shape;61;p1"/>
          <p:cNvSpPr/>
          <p:nvPr/>
        </p:nvSpPr>
        <p:spPr>
          <a:xfrm>
            <a:off x="342881" y="927193"/>
            <a:ext cx="4927725" cy="2319900"/>
          </a:xfrm>
          <a:prstGeom prst="rect">
            <a:avLst/>
          </a:prstGeom>
          <a:noFill/>
          <a:ln>
            <a:noFill/>
          </a:ln>
        </p:spPr>
        <p:txBody>
          <a:bodyPr spcFirstLastPara="1" wrap="square" lIns="320025" tIns="91425" rIns="91425" bIns="0" anchor="ctr" anchorCtr="0">
            <a:noAutofit/>
          </a:bodyPr>
          <a:lstStyle/>
          <a:p>
            <a:pPr>
              <a:lnSpc>
                <a:spcPct val="115000"/>
              </a:lnSpc>
              <a:spcAft>
                <a:spcPts val="700"/>
              </a:spcAft>
              <a:buClr>
                <a:schemeClr val="dk1"/>
              </a:buClr>
              <a:buSzPts val="1100"/>
            </a:pPr>
            <a:r>
              <a:rPr lang="en" sz="2300" b="0" i="0" u="none" strike="noStrike" cap="none" dirty="0">
                <a:solidFill>
                  <a:srgbClr val="014053"/>
                </a:solidFill>
                <a:latin typeface="Lato Black"/>
                <a:ea typeface="Lato Black"/>
                <a:cs typeface="Lato Black"/>
                <a:sym typeface="Lato Black"/>
              </a:rPr>
              <a:t>[Program Name]</a:t>
            </a:r>
            <a:r>
              <a:rPr lang="en" sz="2300" dirty="0">
                <a:solidFill>
                  <a:srgbClr val="014053"/>
                </a:solidFill>
                <a:latin typeface="Lato Black"/>
                <a:ea typeface="Lato Black"/>
                <a:cs typeface="Lato Black"/>
                <a:sym typeface="Lato Black"/>
              </a:rPr>
              <a:t>  </a:t>
            </a:r>
            <a:br>
              <a:rPr lang="en" sz="2300" dirty="0">
                <a:latin typeface="Lato Black"/>
                <a:ea typeface="Lato Black"/>
                <a:cs typeface="Lato Black"/>
                <a:sym typeface="Lato Black"/>
              </a:rPr>
            </a:br>
            <a:r>
              <a:rPr lang="en" sz="2300" dirty="0">
                <a:solidFill>
                  <a:srgbClr val="014053"/>
                </a:solidFill>
                <a:latin typeface="Lato Black"/>
                <a:ea typeface="Lato Black"/>
                <a:cs typeface="Lato Black"/>
                <a:sym typeface="Lato Black"/>
              </a:rPr>
              <a:t>2023-2024</a:t>
            </a:r>
            <a:r>
              <a:rPr lang="en" sz="2300" b="0" i="0" u="none" strike="noStrike" cap="none" dirty="0">
                <a:solidFill>
                  <a:srgbClr val="014053"/>
                </a:solidFill>
                <a:latin typeface="Lato Black"/>
                <a:ea typeface="Lato Black"/>
                <a:cs typeface="Lato Black"/>
                <a:sym typeface="Lato Black"/>
              </a:rPr>
              <a:t> Student Impact Summary</a:t>
            </a:r>
            <a:endParaRPr sz="1400" b="0" i="0" u="none" strike="noStrike" cap="none" dirty="0">
              <a:solidFill>
                <a:srgbClr val="014053"/>
              </a:solidFill>
              <a:latin typeface="Lato Black"/>
              <a:ea typeface="Lato Black"/>
              <a:cs typeface="Lato Black"/>
              <a:sym typeface="Lato Black"/>
            </a:endParaRPr>
          </a:p>
        </p:txBody>
      </p:sp>
      <p:grpSp>
        <p:nvGrpSpPr>
          <p:cNvPr id="7" name="Group 6">
            <a:extLst>
              <a:ext uri="{FF2B5EF4-FFF2-40B4-BE49-F238E27FC236}">
                <a16:creationId xmlns:a16="http://schemas.microsoft.com/office/drawing/2014/main" id="{D7913039-735F-1986-877A-F8D1C31E22F6}"/>
              </a:ext>
            </a:extLst>
          </p:cNvPr>
          <p:cNvGrpSpPr/>
          <p:nvPr/>
        </p:nvGrpSpPr>
        <p:grpSpPr>
          <a:xfrm>
            <a:off x="626475" y="400393"/>
            <a:ext cx="2442800" cy="526800"/>
            <a:chOff x="680000" y="318610"/>
            <a:chExt cx="2442800" cy="526800"/>
          </a:xfrm>
        </p:grpSpPr>
        <p:grpSp>
          <p:nvGrpSpPr>
            <p:cNvPr id="56" name="Google Shape;56;p1"/>
            <p:cNvGrpSpPr/>
            <p:nvPr/>
          </p:nvGrpSpPr>
          <p:grpSpPr>
            <a:xfrm>
              <a:off x="680000" y="318610"/>
              <a:ext cx="1122324" cy="526800"/>
              <a:chOff x="680000" y="318610"/>
              <a:chExt cx="1122324" cy="526800"/>
            </a:xfrm>
          </p:grpSpPr>
          <p:sp>
            <p:nvSpPr>
              <p:cNvPr id="57" name="Google Shape;57;p1"/>
              <p:cNvSpPr/>
              <p:nvPr/>
            </p:nvSpPr>
            <p:spPr>
              <a:xfrm>
                <a:off x="718124" y="390793"/>
                <a:ext cx="1084200" cy="390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680000" y="318610"/>
                <a:ext cx="526800" cy="5268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 font, screenshot, graphics&#10;&#10;Description automatically generated">
              <a:extLst>
                <a:ext uri="{FF2B5EF4-FFF2-40B4-BE49-F238E27FC236}">
                  <a16:creationId xmlns:a16="http://schemas.microsoft.com/office/drawing/2014/main" id="{1C63F973-0018-E290-BB1A-D4F64F587159}"/>
                </a:ext>
              </a:extLst>
            </p:cNvPr>
            <p:cNvPicPr>
              <a:picLocks noChangeAspect="1"/>
            </p:cNvPicPr>
            <p:nvPr/>
          </p:nvPicPr>
          <p:blipFill>
            <a:blip r:embed="rId3"/>
            <a:stretch>
              <a:fillRect/>
            </a:stretch>
          </p:blipFill>
          <p:spPr>
            <a:xfrm>
              <a:off x="2038600" y="400393"/>
              <a:ext cx="1084200" cy="371726"/>
            </a:xfrm>
            <a:prstGeom prst="rect">
              <a:avLst/>
            </a:prstGeom>
          </p:spPr>
        </p:pic>
      </p:grpSp>
      <p:pic>
        <p:nvPicPr>
          <p:cNvPr id="6" name="Picture Placeholder 15">
            <a:extLst>
              <a:ext uri="{FF2B5EF4-FFF2-40B4-BE49-F238E27FC236}">
                <a16:creationId xmlns:a16="http://schemas.microsoft.com/office/drawing/2014/main" id="{828BE2C6-21BB-3134-7D07-6C4DF1673B7F}"/>
              </a:ext>
            </a:extLst>
          </p:cNvPr>
          <p:cNvPicPr>
            <a:picLocks noChangeAspect="1"/>
          </p:cNvPicPr>
          <p:nvPr/>
        </p:nvPicPr>
        <p:blipFill rotWithShape="1">
          <a:blip r:embed="rId4">
            <a:extLst>
              <a:ext uri="{28A0092B-C50C-407E-A947-70E740481C1C}">
                <a14:useLocalDpi xmlns:a14="http://schemas.microsoft.com/office/drawing/2010/main" val="0"/>
              </a:ext>
            </a:extLst>
          </a:blip>
          <a:srcRect l="47867" r="11764" b="2703"/>
          <a:stretch/>
        </p:blipFill>
        <p:spPr>
          <a:xfrm>
            <a:off x="5381308" y="1358860"/>
            <a:ext cx="2654549" cy="4266239"/>
          </a:xfrm>
          <a:prstGeom prst="roundRect">
            <a:avLst>
              <a:gd name="adj" fmla="val 7864"/>
            </a:avLst>
          </a:prstGeom>
        </p:spPr>
      </p:pic>
      <p:sp>
        <p:nvSpPr>
          <p:cNvPr id="8" name="Rectangle 7">
            <a:extLst>
              <a:ext uri="{FF2B5EF4-FFF2-40B4-BE49-F238E27FC236}">
                <a16:creationId xmlns:a16="http://schemas.microsoft.com/office/drawing/2014/main" id="{556C07D8-B272-37F3-F48F-F49F29A4A152}"/>
              </a:ext>
            </a:extLst>
          </p:cNvPr>
          <p:cNvSpPr/>
          <p:nvPr/>
        </p:nvSpPr>
        <p:spPr>
          <a:xfrm>
            <a:off x="0" y="0"/>
            <a:ext cx="7797800" cy="127000"/>
          </a:xfrm>
          <a:prstGeom prst="rect">
            <a:avLst/>
          </a:prstGeom>
          <a:solidFill>
            <a:srgbClr val="004054"/>
          </a:solidFill>
          <a:ln>
            <a:solidFill>
              <a:srgbClr val="0140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88EB6D9-AAA1-2167-55DE-6204E1EBECFF}"/>
              </a:ext>
            </a:extLst>
          </p:cNvPr>
          <p:cNvSpPr/>
          <p:nvPr/>
        </p:nvSpPr>
        <p:spPr>
          <a:xfrm>
            <a:off x="9321" y="7160661"/>
            <a:ext cx="5594844" cy="2568021"/>
          </a:xfrm>
          <a:prstGeom prst="rect">
            <a:avLst/>
          </a:prstGeom>
          <a:solidFill>
            <a:srgbClr val="EC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DDB165F-EBC9-4348-CD85-DCA9B0F39158}"/>
              </a:ext>
            </a:extLst>
          </p:cNvPr>
          <p:cNvSpPr txBox="1"/>
          <p:nvPr/>
        </p:nvSpPr>
        <p:spPr>
          <a:xfrm>
            <a:off x="598709" y="5848412"/>
            <a:ext cx="6456909" cy="892552"/>
          </a:xfrm>
          <a:prstGeom prst="rect">
            <a:avLst/>
          </a:prstGeom>
          <a:noFill/>
        </p:spPr>
        <p:txBody>
          <a:bodyPr wrap="square" lIns="91440" tIns="45720" rIns="91440" bIns="45720" rtlCol="0" anchor="t">
            <a:spAutoFit/>
          </a:bodyPr>
          <a:lstStyle/>
          <a:p>
            <a:r>
              <a:rPr lang="en-US" sz="1300" b="0" i="0" u="none" strike="noStrike" cap="none" dirty="0">
                <a:solidFill>
                  <a:srgbClr val="505758"/>
                </a:solidFill>
                <a:latin typeface="Lato"/>
                <a:ea typeface="Lato"/>
                <a:cs typeface="Lato"/>
                <a:sym typeface="Lato"/>
              </a:rPr>
              <a:t>This is why </a:t>
            </a:r>
            <a:r>
              <a:rPr lang="en-US" sz="1300" b="1" i="0" u="none" strike="noStrike" cap="none" dirty="0">
                <a:solidFill>
                  <a:srgbClr val="014053"/>
                </a:solidFill>
                <a:latin typeface="Lato"/>
                <a:ea typeface="Lato"/>
                <a:cs typeface="Lato"/>
                <a:sym typeface="Lato"/>
              </a:rPr>
              <a:t>[COMPANY]</a:t>
            </a:r>
            <a:r>
              <a:rPr lang="en-US" sz="1300" b="0" i="0" u="none" strike="noStrike" cap="none" dirty="0">
                <a:solidFill>
                  <a:srgbClr val="014053"/>
                </a:solidFill>
                <a:latin typeface="Lato"/>
                <a:ea typeface="Lato"/>
                <a:cs typeface="Lato"/>
                <a:sym typeface="Lato"/>
              </a:rPr>
              <a:t> </a:t>
            </a:r>
            <a:r>
              <a:rPr lang="en-US" sz="1300" b="0" i="0" u="none" strike="noStrike" cap="none" dirty="0">
                <a:solidFill>
                  <a:srgbClr val="505758"/>
                </a:solidFill>
                <a:latin typeface="Lato"/>
                <a:ea typeface="Lato"/>
                <a:cs typeface="Lato"/>
                <a:sym typeface="Lato"/>
              </a:rPr>
              <a:t>partnered with the leading social impact innovator, EVERFI, to provide teachers and students across </a:t>
            </a:r>
            <a:r>
              <a:rPr lang="en-US" sz="1300" b="1" i="0" u="none" strike="noStrike" cap="none" dirty="0">
                <a:solidFill>
                  <a:srgbClr val="014053"/>
                </a:solidFill>
                <a:latin typeface="Lato"/>
                <a:ea typeface="Lato"/>
                <a:cs typeface="Lato"/>
                <a:sym typeface="Lato"/>
              </a:rPr>
              <a:t>[FOOTPRINT] </a:t>
            </a:r>
            <a:r>
              <a:rPr lang="en-US" sz="1300" b="0" i="0" u="none" strike="noStrike" cap="none" dirty="0">
                <a:solidFill>
                  <a:srgbClr val="505758"/>
                </a:solidFill>
                <a:latin typeface="Lato"/>
                <a:ea typeface="Lato"/>
                <a:cs typeface="Lato"/>
                <a:sym typeface="Lato"/>
              </a:rPr>
              <a:t>with </a:t>
            </a:r>
            <a:r>
              <a:rPr lang="en-US" sz="1300" b="1" i="0" u="none" strike="noStrike" cap="none" dirty="0">
                <a:solidFill>
                  <a:srgbClr val="014053"/>
                </a:solidFill>
                <a:latin typeface="Lato"/>
                <a:ea typeface="Lato"/>
                <a:cs typeface="Lato"/>
                <a:sym typeface="Lato"/>
              </a:rPr>
              <a:t>[TOPIC]</a:t>
            </a:r>
            <a:r>
              <a:rPr lang="en-US" sz="1300" b="0" i="0" u="none" strike="noStrike" cap="none" dirty="0">
                <a:solidFill>
                  <a:srgbClr val="014053"/>
                </a:solidFill>
                <a:latin typeface="Lato"/>
                <a:ea typeface="Lato"/>
                <a:cs typeface="Lato"/>
                <a:sym typeface="Lato"/>
              </a:rPr>
              <a:t> </a:t>
            </a:r>
            <a:r>
              <a:rPr lang="en-US" sz="1300" b="0" i="0" u="none" strike="noStrike" cap="none" dirty="0">
                <a:solidFill>
                  <a:srgbClr val="505758"/>
                </a:solidFill>
                <a:latin typeface="Lato"/>
                <a:ea typeface="Lato"/>
                <a:cs typeface="Lato"/>
                <a:sym typeface="Lato"/>
              </a:rPr>
              <a:t>digital education, accessible at any time, and at no cost.</a:t>
            </a:r>
            <a:r>
              <a:rPr lang="en" sz="1300" dirty="0">
                <a:solidFill>
                  <a:srgbClr val="3E4646"/>
                </a:solidFill>
                <a:latin typeface="Lato"/>
                <a:ea typeface="Lato"/>
                <a:cs typeface="Lato"/>
                <a:sym typeface="Lato"/>
              </a:rPr>
              <a:t> </a:t>
            </a:r>
            <a:r>
              <a:rPr lang="en" sz="1300" dirty="0">
                <a:solidFill>
                  <a:srgbClr val="505758"/>
                </a:solidFill>
                <a:latin typeface="Lato"/>
                <a:ea typeface="Lato"/>
                <a:cs typeface="Lato"/>
                <a:sym typeface="Lato"/>
              </a:rPr>
              <a:t>This summary provides a snapshot of our program’s impact from the 2023-2024 school year.</a:t>
            </a:r>
            <a:r>
              <a:rPr lang="en-US" sz="1300" dirty="0">
                <a:solidFill>
                  <a:srgbClr val="505758"/>
                </a:solidFill>
                <a:latin typeface="Lato"/>
                <a:ea typeface="Lato"/>
                <a:cs typeface="Lato"/>
                <a:sym typeface="Lato"/>
              </a:rPr>
              <a:t> </a:t>
            </a:r>
            <a:endParaRPr lang="en-US" sz="1300" b="0" i="0" u="none" strike="noStrike" cap="none" dirty="0">
              <a:solidFill>
                <a:srgbClr val="505758"/>
              </a:solidFill>
              <a:latin typeface="Lato"/>
              <a:ea typeface="Lato"/>
              <a:cs typeface="Lato"/>
              <a:sym typeface="Lato"/>
            </a:endParaRPr>
          </a:p>
        </p:txBody>
      </p:sp>
      <p:sp>
        <p:nvSpPr>
          <p:cNvPr id="45" name="Rectangle 44">
            <a:extLst>
              <a:ext uri="{FF2B5EF4-FFF2-40B4-BE49-F238E27FC236}">
                <a16:creationId xmlns:a16="http://schemas.microsoft.com/office/drawing/2014/main" id="{75E3E891-8EBF-AA34-1CE4-748BFD698A52}"/>
              </a:ext>
            </a:extLst>
          </p:cNvPr>
          <p:cNvSpPr/>
          <p:nvPr/>
        </p:nvSpPr>
        <p:spPr>
          <a:xfrm>
            <a:off x="5589912" y="6974958"/>
            <a:ext cx="2207888" cy="2753725"/>
          </a:xfrm>
          <a:prstGeom prst="rect">
            <a:avLst/>
          </a:prstGeom>
          <a:solidFill>
            <a:srgbClr val="0D79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00F074D4-4A41-7D38-6A15-3F1EF9871BAD}"/>
              </a:ext>
            </a:extLst>
          </p:cNvPr>
          <p:cNvGrpSpPr/>
          <p:nvPr/>
        </p:nvGrpSpPr>
        <p:grpSpPr>
          <a:xfrm>
            <a:off x="6311627" y="7132582"/>
            <a:ext cx="743992" cy="743992"/>
            <a:chOff x="725889" y="1714500"/>
            <a:chExt cx="5539851" cy="5539851"/>
          </a:xfrm>
        </p:grpSpPr>
        <p:sp>
          <p:nvSpPr>
            <p:cNvPr id="46" name="Oval 45">
              <a:extLst>
                <a:ext uri="{FF2B5EF4-FFF2-40B4-BE49-F238E27FC236}">
                  <a16:creationId xmlns:a16="http://schemas.microsoft.com/office/drawing/2014/main" id="{4E0F3D61-886D-4C31-B43B-ECD2134DF29D}"/>
                </a:ext>
              </a:extLst>
            </p:cNvPr>
            <p:cNvSpPr/>
            <p:nvPr/>
          </p:nvSpPr>
          <p:spPr>
            <a:xfrm>
              <a:off x="725889" y="1714500"/>
              <a:ext cx="5539851" cy="5539851"/>
            </a:xfrm>
            <a:prstGeom prst="ellipse">
              <a:avLst/>
            </a:prstGeom>
            <a:solidFill>
              <a:srgbClr val="01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7" name="Picture 46">
              <a:extLst>
                <a:ext uri="{FF2B5EF4-FFF2-40B4-BE49-F238E27FC236}">
                  <a16:creationId xmlns:a16="http://schemas.microsoft.com/office/drawing/2014/main" id="{75EBC0ED-5780-E5B1-DAAA-FB75320E9B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90673" y="2100159"/>
              <a:ext cx="4410282" cy="4410282"/>
            </a:xfrm>
            <a:prstGeom prst="rect">
              <a:avLst/>
            </a:prstGeom>
          </p:spPr>
        </p:pic>
      </p:grpSp>
      <p:sp>
        <p:nvSpPr>
          <p:cNvPr id="49" name="TextBox 48">
            <a:extLst>
              <a:ext uri="{FF2B5EF4-FFF2-40B4-BE49-F238E27FC236}">
                <a16:creationId xmlns:a16="http://schemas.microsoft.com/office/drawing/2014/main" id="{34376A34-7827-EDB5-5991-07623842EC24}"/>
              </a:ext>
            </a:extLst>
          </p:cNvPr>
          <p:cNvSpPr txBox="1"/>
          <p:nvPr/>
        </p:nvSpPr>
        <p:spPr>
          <a:xfrm>
            <a:off x="5741240" y="7968141"/>
            <a:ext cx="1884764" cy="1923604"/>
          </a:xfrm>
          <a:prstGeom prst="rect">
            <a:avLst/>
          </a:prstGeom>
          <a:noFill/>
        </p:spPr>
        <p:txBody>
          <a:bodyPr wrap="square" rtlCol="0">
            <a:spAutoFit/>
          </a:bodyPr>
          <a:lstStyle/>
          <a:p>
            <a:r>
              <a:rPr lang="en-US" sz="1000" b="0" i="0" u="none" strike="noStrike" cap="none" dirty="0">
                <a:solidFill>
                  <a:schemeClr val="bg1"/>
                </a:solidFill>
                <a:latin typeface="Lato"/>
                <a:ea typeface="Lato"/>
                <a:cs typeface="Lato"/>
                <a:sym typeface="Lato"/>
              </a:rPr>
              <a:t>Lorem ipsum dolor sit </a:t>
            </a:r>
            <a:r>
              <a:rPr lang="en-US" sz="1000" b="0" i="0" u="none" strike="noStrike" cap="none" dirty="0" err="1">
                <a:solidFill>
                  <a:schemeClr val="bg1"/>
                </a:solidFill>
                <a:latin typeface="Lato"/>
                <a:ea typeface="Lato"/>
                <a:cs typeface="Lato"/>
                <a:sym typeface="Lato"/>
              </a:rPr>
              <a:t>amet</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consectetur</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adipiscing</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elit</a:t>
            </a:r>
            <a:r>
              <a:rPr lang="en-US" sz="1000" b="0" i="0" u="none" strike="noStrike" cap="none" dirty="0">
                <a:solidFill>
                  <a:schemeClr val="bg1"/>
                </a:solidFill>
                <a:latin typeface="Lato"/>
                <a:ea typeface="Lato"/>
                <a:cs typeface="Lato"/>
                <a:sym typeface="Lato"/>
              </a:rPr>
              <a:t>. Sed </a:t>
            </a:r>
            <a:r>
              <a:rPr lang="en-US" sz="1000" b="0" i="0" u="none" strike="noStrike" cap="none" dirty="0" err="1">
                <a:solidFill>
                  <a:schemeClr val="bg1"/>
                </a:solidFill>
                <a:latin typeface="Lato"/>
                <a:ea typeface="Lato"/>
                <a:cs typeface="Lato"/>
                <a:sym typeface="Lato"/>
              </a:rPr>
              <a:t>sollicitudin</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feugiat</a:t>
            </a:r>
            <a:r>
              <a:rPr lang="en-US" sz="1000" b="0" i="0" u="none" strike="noStrike" cap="none" dirty="0">
                <a:solidFill>
                  <a:schemeClr val="bg1"/>
                </a:solidFill>
                <a:latin typeface="Lato"/>
                <a:ea typeface="Lato"/>
                <a:cs typeface="Lato"/>
                <a:sym typeface="Lato"/>
              </a:rPr>
              <a:t> magna </a:t>
            </a:r>
            <a:r>
              <a:rPr lang="en-US" sz="1000" b="0" i="0" u="none" strike="noStrike" cap="none" dirty="0" err="1">
                <a:solidFill>
                  <a:schemeClr val="bg1"/>
                </a:solidFill>
                <a:latin typeface="Lato"/>
                <a:ea typeface="Lato"/>
                <a:cs typeface="Lato"/>
                <a:sym typeface="Lato"/>
              </a:rPr>
              <a:t>eu</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tincidunt</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Pellentesque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scelerisque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massa</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finibus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posuere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rhoncus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felis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justo</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scelerisque</a:t>
            </a:r>
            <a:r>
              <a:rPr lang="en-US" sz="1000" b="0" i="0" u="none" strike="noStrike" cap="none" dirty="0">
                <a:solidFill>
                  <a:schemeClr val="bg1"/>
                </a:solidFill>
                <a:latin typeface="Lato"/>
                <a:ea typeface="Lato"/>
                <a:cs typeface="Lato"/>
                <a:sym typeface="Lato"/>
              </a:rPr>
              <a:t> ante, sed </a:t>
            </a:r>
            <a:r>
              <a:rPr lang="en-US" sz="1000" b="0" i="0" u="none" strike="noStrike" cap="none" dirty="0" err="1">
                <a:solidFill>
                  <a:schemeClr val="bg1"/>
                </a:solidFill>
                <a:latin typeface="Lato"/>
                <a:ea typeface="Lato"/>
                <a:cs typeface="Lato"/>
                <a:sym typeface="Lato"/>
              </a:rPr>
              <a:t>vulputate</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purus</a:t>
            </a:r>
            <a:r>
              <a:rPr lang="en-US" sz="1000" b="0" i="0" u="none" strike="noStrike" cap="none" dirty="0">
                <a:solidFill>
                  <a:schemeClr val="bg1"/>
                </a:solidFill>
                <a:latin typeface="Lato"/>
                <a:ea typeface="Lato"/>
                <a:cs typeface="Lato"/>
                <a:sym typeface="Lato"/>
              </a:rPr>
              <a:t> </a:t>
            </a:r>
            <a:r>
              <a:rPr lang="en-US" sz="1000" b="0" i="0" u="none" strike="noStrike" cap="none" dirty="0" err="1">
                <a:solidFill>
                  <a:schemeClr val="bg1"/>
                </a:solidFill>
                <a:latin typeface="Lato"/>
                <a:ea typeface="Lato"/>
                <a:cs typeface="Lato"/>
                <a:sym typeface="Lato"/>
              </a:rPr>
              <a:t>sem</a:t>
            </a:r>
            <a:r>
              <a:rPr lang="en-US" sz="1000" b="0" i="0" u="none" strike="noStrike" cap="none" dirty="0">
                <a:solidFill>
                  <a:schemeClr val="bg1"/>
                </a:solidFill>
                <a:latin typeface="Lato"/>
                <a:ea typeface="Lato"/>
                <a:cs typeface="Lato"/>
                <a:sym typeface="Lato"/>
              </a:rPr>
              <a:t> id. </a:t>
            </a:r>
            <a:r>
              <a:rPr lang="en-US" sz="1000" dirty="0">
                <a:solidFill>
                  <a:schemeClr val="bg1"/>
                </a:solidFill>
                <a:latin typeface="Lato"/>
                <a:ea typeface="Lato"/>
                <a:cs typeface="Lato"/>
                <a:sym typeface="Lato"/>
              </a:rPr>
              <a:t>Lorem ipsum dolor sit </a:t>
            </a:r>
            <a:r>
              <a:rPr lang="en-US" sz="1000" dirty="0" err="1">
                <a:solidFill>
                  <a:schemeClr val="bg1"/>
                </a:solidFill>
                <a:latin typeface="Lato"/>
                <a:ea typeface="Lato"/>
                <a:cs typeface="Lato"/>
                <a:sym typeface="Lato"/>
              </a:rPr>
              <a:t>amet</a:t>
            </a:r>
            <a:r>
              <a:rPr lang="en-US" sz="1000" dirty="0">
                <a:solidFill>
                  <a:schemeClr val="bg1"/>
                </a:solidFill>
                <a:latin typeface="Lato"/>
                <a:ea typeface="Lato"/>
                <a:cs typeface="Lato"/>
                <a:sym typeface="Lato"/>
              </a:rPr>
              <a:t>.”</a:t>
            </a:r>
          </a:p>
          <a:p>
            <a:endParaRPr lang="en-US" sz="300" dirty="0">
              <a:solidFill>
                <a:schemeClr val="bg1"/>
              </a:solidFill>
              <a:latin typeface="Lato"/>
              <a:ea typeface="Lato"/>
              <a:cs typeface="Lato"/>
              <a:sym typeface="Lato"/>
            </a:endParaRPr>
          </a:p>
          <a:p>
            <a:pPr algn="r"/>
            <a:r>
              <a:rPr lang="en-US" sz="1000" b="0" i="1" u="none" strike="noStrike" cap="none" dirty="0">
                <a:solidFill>
                  <a:schemeClr val="bg1"/>
                </a:solidFill>
                <a:latin typeface="Lato"/>
                <a:ea typeface="Lato"/>
                <a:cs typeface="Lato"/>
                <a:sym typeface="Lato"/>
              </a:rPr>
              <a:t>-Student, State</a:t>
            </a:r>
          </a:p>
          <a:p>
            <a:endParaRPr lang="en-US" dirty="0"/>
          </a:p>
        </p:txBody>
      </p:sp>
      <p:grpSp>
        <p:nvGrpSpPr>
          <p:cNvPr id="50" name="Group 49">
            <a:extLst>
              <a:ext uri="{FF2B5EF4-FFF2-40B4-BE49-F238E27FC236}">
                <a16:creationId xmlns:a16="http://schemas.microsoft.com/office/drawing/2014/main" id="{D787DD13-7A35-D5E9-B205-01DFC9A54F99}"/>
              </a:ext>
            </a:extLst>
          </p:cNvPr>
          <p:cNvGrpSpPr/>
          <p:nvPr/>
        </p:nvGrpSpPr>
        <p:grpSpPr>
          <a:xfrm>
            <a:off x="889875" y="7530445"/>
            <a:ext cx="4161076" cy="1828451"/>
            <a:chOff x="783479" y="7546565"/>
            <a:chExt cx="4161076" cy="1828451"/>
          </a:xfrm>
        </p:grpSpPr>
        <p:grpSp>
          <p:nvGrpSpPr>
            <p:cNvPr id="25" name="Group 24">
              <a:extLst>
                <a:ext uri="{FF2B5EF4-FFF2-40B4-BE49-F238E27FC236}">
                  <a16:creationId xmlns:a16="http://schemas.microsoft.com/office/drawing/2014/main" id="{DF2E9FF0-A13A-E621-D9D6-21D1AEB96830}"/>
                </a:ext>
              </a:extLst>
            </p:cNvPr>
            <p:cNvGrpSpPr/>
            <p:nvPr/>
          </p:nvGrpSpPr>
          <p:grpSpPr>
            <a:xfrm>
              <a:off x="892503" y="7546565"/>
              <a:ext cx="1188850" cy="688894"/>
              <a:chOff x="664599" y="8657675"/>
              <a:chExt cx="1188850" cy="688894"/>
            </a:xfrm>
          </p:grpSpPr>
          <p:grpSp>
            <p:nvGrpSpPr>
              <p:cNvPr id="23" name="Group 22">
                <a:extLst>
                  <a:ext uri="{FF2B5EF4-FFF2-40B4-BE49-F238E27FC236}">
                    <a16:creationId xmlns:a16="http://schemas.microsoft.com/office/drawing/2014/main" id="{E90B6041-8C7F-F1AB-7F5F-5AE416C8BC1E}"/>
                  </a:ext>
                </a:extLst>
              </p:cNvPr>
              <p:cNvGrpSpPr/>
              <p:nvPr/>
            </p:nvGrpSpPr>
            <p:grpSpPr>
              <a:xfrm>
                <a:off x="664729" y="8657675"/>
                <a:ext cx="1188720" cy="615553"/>
                <a:chOff x="664729" y="8657675"/>
                <a:chExt cx="1188720" cy="615553"/>
              </a:xfrm>
            </p:grpSpPr>
            <p:sp>
              <p:nvSpPr>
                <p:cNvPr id="10" name="Rectangle 9">
                  <a:extLst>
                    <a:ext uri="{FF2B5EF4-FFF2-40B4-BE49-F238E27FC236}">
                      <a16:creationId xmlns:a16="http://schemas.microsoft.com/office/drawing/2014/main" id="{CF81F8D0-BF2C-98F9-26EB-697D8CF8C3D8}"/>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C1C3DC-E3BF-5AAE-1193-3851D82A0FAC}"/>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24" name="TextBox 23">
                <a:extLst>
                  <a:ext uri="{FF2B5EF4-FFF2-40B4-BE49-F238E27FC236}">
                    <a16:creationId xmlns:a16="http://schemas.microsoft.com/office/drawing/2014/main" id="{7A461A72-2C68-B2A6-14E5-495294F9423C}"/>
                  </a:ext>
                </a:extLst>
              </p:cNvPr>
              <p:cNvSpPr txBox="1"/>
              <p:nvPr/>
            </p:nvSpPr>
            <p:spPr>
              <a:xfrm>
                <a:off x="664599" y="9069570"/>
                <a:ext cx="1188850"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Students</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nvGrpSpPr>
            <p:cNvPr id="26" name="Group 25">
              <a:extLst>
                <a:ext uri="{FF2B5EF4-FFF2-40B4-BE49-F238E27FC236}">
                  <a16:creationId xmlns:a16="http://schemas.microsoft.com/office/drawing/2014/main" id="{F516D087-01F2-F8C6-9327-3B42E52632BE}"/>
                </a:ext>
              </a:extLst>
            </p:cNvPr>
            <p:cNvGrpSpPr/>
            <p:nvPr/>
          </p:nvGrpSpPr>
          <p:grpSpPr>
            <a:xfrm>
              <a:off x="3304475" y="7552015"/>
              <a:ext cx="1188850" cy="688894"/>
              <a:chOff x="664599" y="8657675"/>
              <a:chExt cx="1188850" cy="688894"/>
            </a:xfrm>
          </p:grpSpPr>
          <p:grpSp>
            <p:nvGrpSpPr>
              <p:cNvPr id="27" name="Group 26">
                <a:extLst>
                  <a:ext uri="{FF2B5EF4-FFF2-40B4-BE49-F238E27FC236}">
                    <a16:creationId xmlns:a16="http://schemas.microsoft.com/office/drawing/2014/main" id="{89A58E6E-A6C0-E62C-29B6-6843A9AC4D20}"/>
                  </a:ext>
                </a:extLst>
              </p:cNvPr>
              <p:cNvGrpSpPr/>
              <p:nvPr/>
            </p:nvGrpSpPr>
            <p:grpSpPr>
              <a:xfrm>
                <a:off x="664729" y="8657675"/>
                <a:ext cx="1188720" cy="615553"/>
                <a:chOff x="664729" y="8657675"/>
                <a:chExt cx="1188720" cy="615553"/>
              </a:xfrm>
            </p:grpSpPr>
            <p:sp>
              <p:nvSpPr>
                <p:cNvPr id="29" name="Rectangle 28">
                  <a:extLst>
                    <a:ext uri="{FF2B5EF4-FFF2-40B4-BE49-F238E27FC236}">
                      <a16:creationId xmlns:a16="http://schemas.microsoft.com/office/drawing/2014/main" id="{0D03E868-DC5F-EF89-3515-1592C6E7795E}"/>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CAEBF05-828B-4754-DE54-A17EA6634604}"/>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28" name="TextBox 27">
                <a:extLst>
                  <a:ext uri="{FF2B5EF4-FFF2-40B4-BE49-F238E27FC236}">
                    <a16:creationId xmlns:a16="http://schemas.microsoft.com/office/drawing/2014/main" id="{8CD1C659-05A1-BFA8-B79A-85A62D018D53}"/>
                  </a:ext>
                </a:extLst>
              </p:cNvPr>
              <p:cNvSpPr txBox="1"/>
              <p:nvPr/>
            </p:nvSpPr>
            <p:spPr>
              <a:xfrm>
                <a:off x="664599" y="9069570"/>
                <a:ext cx="1188850"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Schools</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nvGrpSpPr>
            <p:cNvPr id="31" name="Group 30">
              <a:extLst>
                <a:ext uri="{FF2B5EF4-FFF2-40B4-BE49-F238E27FC236}">
                  <a16:creationId xmlns:a16="http://schemas.microsoft.com/office/drawing/2014/main" id="{7F33E002-E175-BF70-0EEA-BAAE0E594157}"/>
                </a:ext>
              </a:extLst>
            </p:cNvPr>
            <p:cNvGrpSpPr/>
            <p:nvPr/>
          </p:nvGrpSpPr>
          <p:grpSpPr>
            <a:xfrm>
              <a:off x="783479" y="8674129"/>
              <a:ext cx="1425048" cy="692039"/>
              <a:chOff x="546565" y="8657675"/>
              <a:chExt cx="1425048" cy="692039"/>
            </a:xfrm>
          </p:grpSpPr>
          <p:grpSp>
            <p:nvGrpSpPr>
              <p:cNvPr id="32" name="Group 31">
                <a:extLst>
                  <a:ext uri="{FF2B5EF4-FFF2-40B4-BE49-F238E27FC236}">
                    <a16:creationId xmlns:a16="http://schemas.microsoft.com/office/drawing/2014/main" id="{970AFE95-7CD5-C335-C50D-9428BCAC33B2}"/>
                  </a:ext>
                </a:extLst>
              </p:cNvPr>
              <p:cNvGrpSpPr/>
              <p:nvPr/>
            </p:nvGrpSpPr>
            <p:grpSpPr>
              <a:xfrm>
                <a:off x="664729" y="8657675"/>
                <a:ext cx="1188720" cy="615553"/>
                <a:chOff x="664729" y="8657675"/>
                <a:chExt cx="1188720" cy="615553"/>
              </a:xfrm>
            </p:grpSpPr>
            <p:sp>
              <p:nvSpPr>
                <p:cNvPr id="34" name="Rectangle 33">
                  <a:extLst>
                    <a:ext uri="{FF2B5EF4-FFF2-40B4-BE49-F238E27FC236}">
                      <a16:creationId xmlns:a16="http://schemas.microsoft.com/office/drawing/2014/main" id="{34FCD7B1-5888-867A-8735-4AFF81B3053A}"/>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064B631-4A7E-CA84-529D-685B8AB144D7}"/>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33" name="TextBox 32">
                <a:extLst>
                  <a:ext uri="{FF2B5EF4-FFF2-40B4-BE49-F238E27FC236}">
                    <a16:creationId xmlns:a16="http://schemas.microsoft.com/office/drawing/2014/main" id="{C24CD4DD-3958-818D-8F84-EFDD752D0613}"/>
                  </a:ext>
                </a:extLst>
              </p:cNvPr>
              <p:cNvSpPr txBox="1"/>
              <p:nvPr/>
            </p:nvSpPr>
            <p:spPr>
              <a:xfrm>
                <a:off x="546565" y="9072715"/>
                <a:ext cx="1425048"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Hours of Learning</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nvGrpSpPr>
            <p:cNvPr id="36" name="Group 35">
              <a:extLst>
                <a:ext uri="{FF2B5EF4-FFF2-40B4-BE49-F238E27FC236}">
                  <a16:creationId xmlns:a16="http://schemas.microsoft.com/office/drawing/2014/main" id="{3D75B566-D9C9-6194-87CC-395C755E4ED8}"/>
                </a:ext>
              </a:extLst>
            </p:cNvPr>
            <p:cNvGrpSpPr/>
            <p:nvPr/>
          </p:nvGrpSpPr>
          <p:grpSpPr>
            <a:xfrm>
              <a:off x="2871395" y="8674129"/>
              <a:ext cx="2073160" cy="700887"/>
              <a:chOff x="213434" y="8657675"/>
              <a:chExt cx="2073160" cy="700887"/>
            </a:xfrm>
          </p:grpSpPr>
          <p:grpSp>
            <p:nvGrpSpPr>
              <p:cNvPr id="37" name="Group 36">
                <a:extLst>
                  <a:ext uri="{FF2B5EF4-FFF2-40B4-BE49-F238E27FC236}">
                    <a16:creationId xmlns:a16="http://schemas.microsoft.com/office/drawing/2014/main" id="{42F22863-91E3-F719-A7F3-DAF81A0E6B73}"/>
                  </a:ext>
                </a:extLst>
              </p:cNvPr>
              <p:cNvGrpSpPr/>
              <p:nvPr/>
            </p:nvGrpSpPr>
            <p:grpSpPr>
              <a:xfrm>
                <a:off x="664729" y="8657675"/>
                <a:ext cx="1188720" cy="615553"/>
                <a:chOff x="664729" y="8657675"/>
                <a:chExt cx="1188720" cy="615553"/>
              </a:xfrm>
            </p:grpSpPr>
            <p:sp>
              <p:nvSpPr>
                <p:cNvPr id="39" name="Rectangle 38">
                  <a:extLst>
                    <a:ext uri="{FF2B5EF4-FFF2-40B4-BE49-F238E27FC236}">
                      <a16:creationId xmlns:a16="http://schemas.microsoft.com/office/drawing/2014/main" id="{613CD4F2-C2E5-C9A5-D9DA-39FA42F8185B}"/>
                    </a:ext>
                  </a:extLst>
                </p:cNvPr>
                <p:cNvSpPr/>
                <p:nvPr/>
              </p:nvSpPr>
              <p:spPr>
                <a:xfrm>
                  <a:off x="664729" y="8896872"/>
                  <a:ext cx="1188720" cy="13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D6E0FC6-AE36-72F8-735E-EA99BAA3E617}"/>
                    </a:ext>
                  </a:extLst>
                </p:cNvPr>
                <p:cNvSpPr txBox="1"/>
                <p:nvPr/>
              </p:nvSpPr>
              <p:spPr>
                <a:xfrm>
                  <a:off x="787400" y="8657675"/>
                  <a:ext cx="961399" cy="615553"/>
                </a:xfrm>
                <a:prstGeom prst="rect">
                  <a:avLst/>
                </a:prstGeom>
                <a:noFill/>
              </p:spPr>
              <p:txBody>
                <a:bodyPr wrap="square" rtlCol="0">
                  <a:spAutoFit/>
                </a:bodyPr>
                <a:lstStyle/>
                <a:p>
                  <a:pPr algn="ctr"/>
                  <a:r>
                    <a:rPr lang="en-US" sz="2000" b="1" kern="0" dirty="0">
                      <a:solidFill>
                        <a:srgbClr val="0D7977"/>
                      </a:solidFill>
                      <a:latin typeface="Lato-Heavy"/>
                      <a:ea typeface="+mj-ea"/>
                    </a:rPr>
                    <a:t>##%</a:t>
                  </a:r>
                  <a:endParaRPr lang="en-US" sz="2000" dirty="0">
                    <a:solidFill>
                      <a:srgbClr val="0D7977"/>
                    </a:solidFill>
                  </a:endParaRPr>
                </a:p>
                <a:p>
                  <a:pPr algn="ctr"/>
                  <a:endParaRPr lang="en-US" dirty="0">
                    <a:solidFill>
                      <a:srgbClr val="014053"/>
                    </a:solidFill>
                  </a:endParaRPr>
                </a:p>
              </p:txBody>
            </p:sp>
          </p:grpSp>
          <p:sp>
            <p:nvSpPr>
              <p:cNvPr id="38" name="TextBox 37">
                <a:extLst>
                  <a:ext uri="{FF2B5EF4-FFF2-40B4-BE49-F238E27FC236}">
                    <a16:creationId xmlns:a16="http://schemas.microsoft.com/office/drawing/2014/main" id="{A1D5419C-3249-9303-CC93-6FC61BF4FE77}"/>
                  </a:ext>
                </a:extLst>
              </p:cNvPr>
              <p:cNvSpPr txBox="1"/>
              <p:nvPr/>
            </p:nvSpPr>
            <p:spPr>
              <a:xfrm>
                <a:off x="213434" y="9081563"/>
                <a:ext cx="2073160" cy="276999"/>
              </a:xfrm>
              <a:prstGeom prst="rect">
                <a:avLst/>
              </a:prstGeom>
              <a:noFill/>
            </p:spPr>
            <p:txBody>
              <a:bodyPr wrap="square" rtlCol="0">
                <a:spAutoFit/>
              </a:bodyPr>
              <a:lstStyle/>
              <a:p>
                <a:pPr algn="ctr"/>
                <a:r>
                  <a:rPr lang="en-US" sz="1200" b="1" dirty="0">
                    <a:solidFill>
                      <a:srgbClr val="505758"/>
                    </a:solidFill>
                    <a:latin typeface="Lato" panose="020F0502020204030203" pitchFamily="34" charset="0"/>
                    <a:ea typeface="Lato" panose="020F0502020204030203" pitchFamily="34" charset="0"/>
                    <a:cs typeface="Lato" panose="020F0502020204030203" pitchFamily="34" charset="0"/>
                  </a:rPr>
                  <a:t>Average Knowledge Gain</a:t>
                </a:r>
                <a:endParaRPr lang="en-US" b="1" dirty="0">
                  <a:solidFill>
                    <a:srgbClr val="505758"/>
                  </a:solidFill>
                  <a:latin typeface="Lato" panose="020F0502020204030203" pitchFamily="34" charset="0"/>
                  <a:ea typeface="Lato" panose="020F0502020204030203" pitchFamily="34" charset="0"/>
                  <a:cs typeface="Lato" panose="020F0502020204030203" pitchFamily="34"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11" name="Rounded Rectangle 10">
            <a:extLst>
              <a:ext uri="{FF2B5EF4-FFF2-40B4-BE49-F238E27FC236}">
                <a16:creationId xmlns:a16="http://schemas.microsoft.com/office/drawing/2014/main" id="{F670D789-A3C7-A1F9-045C-DF29009B8B09}"/>
              </a:ext>
            </a:extLst>
          </p:cNvPr>
          <p:cNvSpPr/>
          <p:nvPr/>
        </p:nvSpPr>
        <p:spPr>
          <a:xfrm>
            <a:off x="4571999" y="1343825"/>
            <a:ext cx="3752193" cy="3984921"/>
          </a:xfrm>
          <a:prstGeom prst="roundRect">
            <a:avLst>
              <a:gd name="adj" fmla="val 7843"/>
            </a:avLst>
          </a:prstGeom>
          <a:solidFill>
            <a:srgbClr val="D5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Google Shape;80;p3"/>
          <p:cNvSpPr txBox="1"/>
          <p:nvPr/>
        </p:nvSpPr>
        <p:spPr>
          <a:xfrm>
            <a:off x="526050" y="6256950"/>
            <a:ext cx="3431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endParaRPr sz="1300" b="0" i="0" u="none" strike="noStrike" cap="none" dirty="0">
              <a:solidFill>
                <a:srgbClr val="505758"/>
              </a:solidFill>
              <a:highlight>
                <a:schemeClr val="lt1"/>
              </a:highlight>
              <a:latin typeface="Lato"/>
              <a:ea typeface="Lato"/>
              <a:cs typeface="Lato"/>
              <a:sym typeface="Lato"/>
            </a:endParaRPr>
          </a:p>
          <a:p>
            <a:pPr marL="0" marR="0" lvl="0" indent="0" algn="l" rtl="0">
              <a:lnSpc>
                <a:spcPct val="115000"/>
              </a:lnSpc>
              <a:spcBef>
                <a:spcPts val="1100"/>
              </a:spcBef>
              <a:spcAft>
                <a:spcPts val="1100"/>
              </a:spcAft>
              <a:buClr>
                <a:srgbClr val="000000"/>
              </a:buClr>
              <a:buSzPts val="1300"/>
              <a:buFont typeface="Arial"/>
              <a:buNone/>
            </a:pPr>
            <a:r>
              <a:rPr lang="en" sz="1300" b="1" i="0" u="none" strike="noStrike" cap="none" dirty="0">
                <a:solidFill>
                  <a:srgbClr val="014053"/>
                </a:solidFill>
                <a:latin typeface="Lato"/>
                <a:ea typeface="Lato"/>
                <a:cs typeface="Lato"/>
                <a:sym typeface="Lato"/>
              </a:rPr>
              <a:t>–Student Name, State</a:t>
            </a:r>
            <a:endParaRPr sz="1300" b="1" i="0" u="none" strike="noStrike" cap="none" dirty="0">
              <a:solidFill>
                <a:srgbClr val="014053"/>
              </a:solidFill>
              <a:latin typeface="Lato"/>
              <a:ea typeface="Lato"/>
              <a:cs typeface="Lato"/>
              <a:sym typeface="Lato"/>
            </a:endParaRPr>
          </a:p>
        </p:txBody>
      </p:sp>
      <p:sp>
        <p:nvSpPr>
          <p:cNvPr id="81" name="Google Shape;81;p3"/>
          <p:cNvSpPr txBox="1"/>
          <p:nvPr/>
        </p:nvSpPr>
        <p:spPr>
          <a:xfrm>
            <a:off x="526050" y="964325"/>
            <a:ext cx="4894200" cy="379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700"/>
              </a:spcAft>
              <a:buClr>
                <a:srgbClr val="000000"/>
              </a:buClr>
              <a:buSzPts val="1700"/>
              <a:buFont typeface="Arial"/>
              <a:buNone/>
            </a:pPr>
            <a:r>
              <a:rPr lang="en" sz="1700" b="1" i="0" u="none" strike="noStrike" cap="none" dirty="0">
                <a:solidFill>
                  <a:srgbClr val="505758"/>
                </a:solidFill>
                <a:latin typeface="Lato"/>
                <a:ea typeface="Lato"/>
                <a:cs typeface="Lato"/>
                <a:sym typeface="Lato"/>
              </a:rPr>
              <a:t>Voices From Your Community</a:t>
            </a:r>
            <a:endParaRPr sz="1700" b="1" i="0" u="none" strike="noStrike" cap="none" dirty="0">
              <a:solidFill>
                <a:srgbClr val="505758"/>
              </a:solidFill>
              <a:latin typeface="Lato"/>
              <a:ea typeface="Lato"/>
              <a:cs typeface="Lato"/>
              <a:sym typeface="Lato"/>
            </a:endParaRPr>
          </a:p>
        </p:txBody>
      </p:sp>
      <p:sp>
        <p:nvSpPr>
          <p:cNvPr id="82" name="Google Shape;82;p3"/>
          <p:cNvSpPr txBox="1"/>
          <p:nvPr/>
        </p:nvSpPr>
        <p:spPr>
          <a:xfrm>
            <a:off x="4106125" y="6256950"/>
            <a:ext cx="3431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endParaRPr sz="1300" b="0" i="0" u="none" strike="noStrike" cap="none" dirty="0">
              <a:solidFill>
                <a:srgbClr val="505758"/>
              </a:solidFill>
              <a:highlight>
                <a:schemeClr val="lt1"/>
              </a:highlight>
              <a:latin typeface="Lato"/>
              <a:ea typeface="Lato"/>
              <a:cs typeface="Lato"/>
              <a:sym typeface="Lato"/>
            </a:endParaRPr>
          </a:p>
          <a:p>
            <a:pPr marL="0" marR="0" lvl="0" indent="0" algn="l" rtl="0">
              <a:lnSpc>
                <a:spcPct val="115000"/>
              </a:lnSpc>
              <a:spcBef>
                <a:spcPts val="1100"/>
              </a:spcBef>
              <a:spcAft>
                <a:spcPts val="1100"/>
              </a:spcAft>
              <a:buClr>
                <a:srgbClr val="000000"/>
              </a:buClr>
              <a:buSzPts val="1300"/>
              <a:buFont typeface="Arial"/>
              <a:buNone/>
            </a:pPr>
            <a:r>
              <a:rPr lang="en" sz="1300" b="1" i="0" u="none" strike="noStrike" cap="none" dirty="0">
                <a:solidFill>
                  <a:srgbClr val="014053"/>
                </a:solidFill>
                <a:latin typeface="Lato"/>
                <a:ea typeface="Lato"/>
                <a:cs typeface="Lato"/>
                <a:sym typeface="Lato"/>
              </a:rPr>
              <a:t>–Student Name, State</a:t>
            </a:r>
            <a:endParaRPr sz="1300" b="1" i="0" u="none" strike="noStrike" cap="none" dirty="0">
              <a:solidFill>
                <a:srgbClr val="014053"/>
              </a:solidFill>
              <a:latin typeface="Lato"/>
              <a:ea typeface="Lato"/>
              <a:cs typeface="Lato"/>
              <a:sym typeface="Lato"/>
            </a:endParaRPr>
          </a:p>
        </p:txBody>
      </p:sp>
      <p:sp>
        <p:nvSpPr>
          <p:cNvPr id="87" name="Google Shape;87;p3"/>
          <p:cNvSpPr txBox="1"/>
          <p:nvPr/>
        </p:nvSpPr>
        <p:spPr>
          <a:xfrm>
            <a:off x="526050" y="1380150"/>
            <a:ext cx="3431400" cy="244997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p>
          <a:p>
            <a:pPr marL="0" marR="0" lvl="0" indent="0" algn="l" rtl="0">
              <a:lnSpc>
                <a:spcPct val="115000"/>
              </a:lnSpc>
              <a:spcBef>
                <a:spcPts val="1100"/>
              </a:spcBef>
              <a:spcAft>
                <a:spcPts val="1100"/>
              </a:spcAft>
              <a:buClr>
                <a:srgbClr val="000000"/>
              </a:buClr>
              <a:buSzPts val="1300"/>
              <a:buFont typeface="Arial"/>
              <a:buNone/>
            </a:pPr>
            <a:r>
              <a:rPr lang="en-US" sz="1300" b="1" i="0" u="none" strike="noStrike" cap="none" dirty="0">
                <a:solidFill>
                  <a:srgbClr val="014053"/>
                </a:solidFill>
                <a:latin typeface="Lato"/>
                <a:ea typeface="Lato"/>
                <a:cs typeface="Lato"/>
                <a:sym typeface="Lato"/>
              </a:rPr>
              <a:t>–Student Name, State</a:t>
            </a:r>
          </a:p>
        </p:txBody>
      </p:sp>
      <p:sp>
        <p:nvSpPr>
          <p:cNvPr id="88" name="Google Shape;88;p3"/>
          <p:cNvSpPr txBox="1"/>
          <p:nvPr/>
        </p:nvSpPr>
        <p:spPr>
          <a:xfrm>
            <a:off x="526050" y="3806975"/>
            <a:ext cx="3431400" cy="244997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300"/>
              <a:buFont typeface="Arial"/>
              <a:buNone/>
            </a:pPr>
            <a:r>
              <a:rPr lang="en" sz="1300" b="0" i="0" u="none" strike="noStrike" cap="none" dirty="0">
                <a:solidFill>
                  <a:srgbClr val="505758"/>
                </a:solidFill>
                <a:highlight>
                  <a:schemeClr val="lt1"/>
                </a:highlight>
                <a:latin typeface="Lato"/>
                <a:ea typeface="Lato"/>
                <a:cs typeface="Lato"/>
                <a:sym typeface="Lato"/>
              </a:rPr>
              <a:t>Lorem ipsum dolor sit </a:t>
            </a:r>
            <a:r>
              <a:rPr lang="en" sz="1300" b="0" i="0" u="none" strike="noStrike" cap="none" dirty="0" err="1">
                <a:solidFill>
                  <a:srgbClr val="505758"/>
                </a:solidFill>
                <a:highlight>
                  <a:schemeClr val="lt1"/>
                </a:highlight>
                <a:latin typeface="Lato"/>
                <a:ea typeface="Lato"/>
                <a:cs typeface="Lato"/>
                <a:sym typeface="Lato"/>
              </a:rPr>
              <a:t>amet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consectetur</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adipiscing</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elit</a:t>
            </a:r>
            <a:r>
              <a:rPr lang="en" sz="1300" b="0" i="0" u="none" strike="noStrike" cap="none" dirty="0">
                <a:solidFill>
                  <a:srgbClr val="505758"/>
                </a:solidFill>
                <a:highlight>
                  <a:schemeClr val="lt1"/>
                </a:highlight>
                <a:latin typeface="Lato"/>
                <a:ea typeface="Lato"/>
                <a:cs typeface="Lato"/>
                <a:sym typeface="Lato"/>
              </a:rPr>
              <a:t>. Sed </a:t>
            </a:r>
            <a:r>
              <a:rPr lang="en" sz="1300" b="0" i="0" u="none" strike="noStrike" cap="none" dirty="0" err="1">
                <a:solidFill>
                  <a:srgbClr val="505758"/>
                </a:solidFill>
                <a:highlight>
                  <a:schemeClr val="lt1"/>
                </a:highlight>
                <a:latin typeface="Lato"/>
                <a:ea typeface="Lato"/>
                <a:cs typeface="Lato"/>
                <a:sym typeface="Lato"/>
              </a:rPr>
              <a:t>sollicitudin</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feugiat</a:t>
            </a:r>
            <a:r>
              <a:rPr lang="en" sz="1300" b="0" i="0" u="none" strike="noStrike" cap="none" dirty="0">
                <a:solidFill>
                  <a:srgbClr val="505758"/>
                </a:solidFill>
                <a:highlight>
                  <a:schemeClr val="lt1"/>
                </a:highlight>
                <a:latin typeface="Lato"/>
                <a:ea typeface="Lato"/>
                <a:cs typeface="Lato"/>
                <a:sym typeface="Lato"/>
              </a:rPr>
              <a:t> magna </a:t>
            </a:r>
            <a:r>
              <a:rPr lang="en" sz="1300" b="0" i="0" u="none" strike="noStrike" cap="none" dirty="0" err="1">
                <a:solidFill>
                  <a:srgbClr val="505758"/>
                </a:solidFill>
                <a:highlight>
                  <a:schemeClr val="lt1"/>
                </a:highlight>
                <a:latin typeface="Lato"/>
                <a:ea typeface="Lato"/>
                <a:cs typeface="Lato"/>
                <a:sym typeface="Lato"/>
              </a:rPr>
              <a:t>eu</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tincidunt</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Pellentesque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massa</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finibus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posuere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rhoncus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felis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justo</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scelerisque</a:t>
            </a:r>
            <a:r>
              <a:rPr lang="en" sz="1300" b="0" i="0" u="none" strike="noStrike" cap="none" dirty="0">
                <a:solidFill>
                  <a:srgbClr val="505758"/>
                </a:solidFill>
                <a:highlight>
                  <a:schemeClr val="lt1"/>
                </a:highlight>
                <a:latin typeface="Lato"/>
                <a:ea typeface="Lato"/>
                <a:cs typeface="Lato"/>
                <a:sym typeface="Lato"/>
              </a:rPr>
              <a:t> ante, sed </a:t>
            </a:r>
            <a:r>
              <a:rPr lang="en" sz="1300" b="0" i="0" u="none" strike="noStrike" cap="none" dirty="0" err="1">
                <a:solidFill>
                  <a:srgbClr val="505758"/>
                </a:solidFill>
                <a:highlight>
                  <a:schemeClr val="lt1"/>
                </a:highlight>
                <a:latin typeface="Lato"/>
                <a:ea typeface="Lato"/>
                <a:cs typeface="Lato"/>
                <a:sym typeface="Lato"/>
              </a:rPr>
              <a:t>vulputate</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purus</a:t>
            </a:r>
            <a:r>
              <a:rPr lang="en" sz="1300" b="0" i="0" u="none" strike="noStrike" cap="none" dirty="0">
                <a:solidFill>
                  <a:srgbClr val="505758"/>
                </a:solidFill>
                <a:highlight>
                  <a:schemeClr val="lt1"/>
                </a:highlight>
                <a:latin typeface="Lato"/>
                <a:ea typeface="Lato"/>
                <a:cs typeface="Lato"/>
                <a:sym typeface="Lato"/>
              </a:rPr>
              <a:t> </a:t>
            </a:r>
            <a:r>
              <a:rPr lang="en" sz="1300" b="0" i="0" u="none" strike="noStrike" cap="none" dirty="0" err="1">
                <a:solidFill>
                  <a:srgbClr val="505758"/>
                </a:solidFill>
                <a:highlight>
                  <a:schemeClr val="lt1"/>
                </a:highlight>
                <a:latin typeface="Lato"/>
                <a:ea typeface="Lato"/>
                <a:cs typeface="Lato"/>
                <a:sym typeface="Lato"/>
              </a:rPr>
              <a:t>sem</a:t>
            </a:r>
            <a:r>
              <a:rPr lang="en" sz="1300" b="0" i="0" u="none" strike="noStrike" cap="none" dirty="0">
                <a:solidFill>
                  <a:srgbClr val="505758"/>
                </a:solidFill>
                <a:highlight>
                  <a:schemeClr val="lt1"/>
                </a:highlight>
                <a:latin typeface="Lato"/>
                <a:ea typeface="Lato"/>
                <a:cs typeface="Lato"/>
                <a:sym typeface="Lato"/>
              </a:rPr>
              <a:t> id. </a:t>
            </a:r>
            <a:r>
              <a:rPr lang="en" sz="1300" dirty="0">
                <a:solidFill>
                  <a:srgbClr val="505758"/>
                </a:solidFill>
                <a:highlight>
                  <a:schemeClr val="lt1"/>
                </a:highlight>
                <a:latin typeface="Lato"/>
                <a:ea typeface="Lato"/>
                <a:cs typeface="Lato"/>
                <a:sym typeface="Lato"/>
              </a:rPr>
              <a:t>Lorem ipsum dolor sit </a:t>
            </a:r>
            <a:r>
              <a:rPr lang="en" sz="1300" dirty="0" err="1">
                <a:solidFill>
                  <a:srgbClr val="505758"/>
                </a:solidFill>
                <a:highlight>
                  <a:schemeClr val="lt1"/>
                </a:highlight>
                <a:latin typeface="Lato"/>
                <a:ea typeface="Lato"/>
                <a:cs typeface="Lato"/>
                <a:sym typeface="Lato"/>
              </a:rPr>
              <a:t>amet</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consectetur</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adipiscing</a:t>
            </a:r>
            <a:r>
              <a:rPr lang="en" sz="1300" dirty="0">
                <a:solidFill>
                  <a:srgbClr val="505758"/>
                </a:solidFill>
                <a:highlight>
                  <a:schemeClr val="lt1"/>
                </a:highlight>
                <a:latin typeface="Lato"/>
                <a:ea typeface="Lato"/>
                <a:cs typeface="Lato"/>
                <a:sym typeface="Lato"/>
              </a:rPr>
              <a:t> </a:t>
            </a:r>
            <a:r>
              <a:rPr lang="en" sz="1300" dirty="0" err="1">
                <a:solidFill>
                  <a:srgbClr val="505758"/>
                </a:solidFill>
                <a:highlight>
                  <a:schemeClr val="lt1"/>
                </a:highlight>
                <a:latin typeface="Lato"/>
                <a:ea typeface="Lato"/>
                <a:cs typeface="Lato"/>
                <a:sym typeface="Lato"/>
              </a:rPr>
              <a:t>elit</a:t>
            </a:r>
            <a:r>
              <a:rPr lang="en" sz="1300" dirty="0">
                <a:solidFill>
                  <a:srgbClr val="505758"/>
                </a:solidFill>
                <a:highlight>
                  <a:schemeClr val="lt1"/>
                </a:highlight>
                <a:latin typeface="Lato"/>
                <a:ea typeface="Lato"/>
                <a:cs typeface="Lato"/>
                <a:sym typeface="Lato"/>
              </a:rPr>
              <a:t>.</a:t>
            </a:r>
            <a:r>
              <a:rPr lang="en" sz="1300" b="0" i="0" u="none" strike="noStrike" cap="none" dirty="0">
                <a:solidFill>
                  <a:srgbClr val="505758"/>
                </a:solidFill>
                <a:highlight>
                  <a:schemeClr val="lt1"/>
                </a:highlight>
                <a:latin typeface="Lato"/>
                <a:ea typeface="Lato"/>
                <a:cs typeface="Lato"/>
                <a:sym typeface="Lato"/>
              </a:rPr>
              <a:t>”</a:t>
            </a:r>
            <a:endParaRPr sz="1300" b="0" i="0" u="none" strike="noStrike" cap="none" dirty="0">
              <a:solidFill>
                <a:srgbClr val="505758"/>
              </a:solidFill>
              <a:highlight>
                <a:schemeClr val="lt1"/>
              </a:highlight>
              <a:latin typeface="Lato"/>
              <a:ea typeface="Lato"/>
              <a:cs typeface="Lato"/>
              <a:sym typeface="Lato"/>
            </a:endParaRPr>
          </a:p>
          <a:p>
            <a:pPr marL="0" marR="0" lvl="0" indent="0" algn="l" rtl="0">
              <a:lnSpc>
                <a:spcPct val="115000"/>
              </a:lnSpc>
              <a:spcBef>
                <a:spcPts val="1100"/>
              </a:spcBef>
              <a:spcAft>
                <a:spcPts val="1100"/>
              </a:spcAft>
              <a:buClr>
                <a:srgbClr val="000000"/>
              </a:buClr>
              <a:buSzPts val="1300"/>
              <a:buFont typeface="Arial"/>
              <a:buNone/>
            </a:pPr>
            <a:r>
              <a:rPr lang="en" sz="1300" b="1" i="0" u="none" strike="noStrike" cap="none" dirty="0">
                <a:solidFill>
                  <a:srgbClr val="014053"/>
                </a:solidFill>
                <a:latin typeface="Lato"/>
                <a:ea typeface="Lato"/>
                <a:cs typeface="Lato"/>
                <a:sym typeface="Lato"/>
              </a:rPr>
              <a:t>–Student Name, State</a:t>
            </a:r>
            <a:endParaRPr sz="1300" b="1" i="0" u="none" strike="noStrike" cap="none" dirty="0">
              <a:solidFill>
                <a:srgbClr val="014053"/>
              </a:solidFill>
              <a:latin typeface="Lato"/>
              <a:ea typeface="Lato"/>
              <a:cs typeface="Lato"/>
              <a:sym typeface="Lato"/>
            </a:endParaRPr>
          </a:p>
        </p:txBody>
      </p:sp>
      <p:sp>
        <p:nvSpPr>
          <p:cNvPr id="2" name="Rectangle 1">
            <a:extLst>
              <a:ext uri="{FF2B5EF4-FFF2-40B4-BE49-F238E27FC236}">
                <a16:creationId xmlns:a16="http://schemas.microsoft.com/office/drawing/2014/main" id="{F42CDF66-95C9-451D-3A3E-3D4293B4E6C6}"/>
              </a:ext>
            </a:extLst>
          </p:cNvPr>
          <p:cNvSpPr/>
          <p:nvPr/>
        </p:nvSpPr>
        <p:spPr>
          <a:xfrm>
            <a:off x="0" y="0"/>
            <a:ext cx="7797800" cy="127000"/>
          </a:xfrm>
          <a:prstGeom prst="rect">
            <a:avLst/>
          </a:prstGeom>
          <a:solidFill>
            <a:srgbClr val="004054"/>
          </a:solidFill>
          <a:ln>
            <a:solidFill>
              <a:srgbClr val="0140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82D5341-7122-CE4D-A843-BE91C7EF619D}"/>
              </a:ext>
            </a:extLst>
          </p:cNvPr>
          <p:cNvGrpSpPr/>
          <p:nvPr/>
        </p:nvGrpSpPr>
        <p:grpSpPr>
          <a:xfrm>
            <a:off x="5094725" y="9256950"/>
            <a:ext cx="2442800" cy="526800"/>
            <a:chOff x="680000" y="318610"/>
            <a:chExt cx="2442800" cy="526800"/>
          </a:xfrm>
        </p:grpSpPr>
        <p:grpSp>
          <p:nvGrpSpPr>
            <p:cNvPr id="4" name="Google Shape;56;p1">
              <a:extLst>
                <a:ext uri="{FF2B5EF4-FFF2-40B4-BE49-F238E27FC236}">
                  <a16:creationId xmlns:a16="http://schemas.microsoft.com/office/drawing/2014/main" id="{8D5AF984-B516-53A7-9444-28AB8DEDAEC5}"/>
                </a:ext>
              </a:extLst>
            </p:cNvPr>
            <p:cNvGrpSpPr/>
            <p:nvPr/>
          </p:nvGrpSpPr>
          <p:grpSpPr>
            <a:xfrm>
              <a:off x="680000" y="318610"/>
              <a:ext cx="1122324" cy="526800"/>
              <a:chOff x="680000" y="318610"/>
              <a:chExt cx="1122324" cy="526800"/>
            </a:xfrm>
          </p:grpSpPr>
          <p:sp>
            <p:nvSpPr>
              <p:cNvPr id="6" name="Google Shape;57;p1">
                <a:extLst>
                  <a:ext uri="{FF2B5EF4-FFF2-40B4-BE49-F238E27FC236}">
                    <a16:creationId xmlns:a16="http://schemas.microsoft.com/office/drawing/2014/main" id="{1212EF09-69D7-5F6E-E68D-4BD7DF53500A}"/>
                  </a:ext>
                </a:extLst>
              </p:cNvPr>
              <p:cNvSpPr/>
              <p:nvPr/>
            </p:nvSpPr>
            <p:spPr>
              <a:xfrm>
                <a:off x="718124" y="390793"/>
                <a:ext cx="1084200" cy="3906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8;p1">
                <a:extLst>
                  <a:ext uri="{FF2B5EF4-FFF2-40B4-BE49-F238E27FC236}">
                    <a16:creationId xmlns:a16="http://schemas.microsoft.com/office/drawing/2014/main" id="{4D769EE2-E3AA-325E-BA7D-B2772CCAB66A}"/>
                  </a:ext>
                </a:extLst>
              </p:cNvPr>
              <p:cNvSpPr/>
              <p:nvPr/>
            </p:nvSpPr>
            <p:spPr>
              <a:xfrm>
                <a:off x="680000" y="318610"/>
                <a:ext cx="526800" cy="5268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 font, screenshot, graphics&#10;&#10;Description automatically generated">
              <a:extLst>
                <a:ext uri="{FF2B5EF4-FFF2-40B4-BE49-F238E27FC236}">
                  <a16:creationId xmlns:a16="http://schemas.microsoft.com/office/drawing/2014/main" id="{5854DC3E-BE5F-2851-266D-B8EBDA056479}"/>
                </a:ext>
              </a:extLst>
            </p:cNvPr>
            <p:cNvPicPr>
              <a:picLocks noChangeAspect="1"/>
            </p:cNvPicPr>
            <p:nvPr/>
          </p:nvPicPr>
          <p:blipFill>
            <a:blip r:embed="rId3"/>
            <a:stretch>
              <a:fillRect/>
            </a:stretch>
          </p:blipFill>
          <p:spPr>
            <a:xfrm>
              <a:off x="2038600" y="400393"/>
              <a:ext cx="1084200" cy="371726"/>
            </a:xfrm>
            <a:prstGeom prst="rect">
              <a:avLst/>
            </a:prstGeom>
          </p:spPr>
        </p:pic>
      </p:grpSp>
      <p:grpSp>
        <p:nvGrpSpPr>
          <p:cNvPr id="10" name="Group 9">
            <a:extLst>
              <a:ext uri="{FF2B5EF4-FFF2-40B4-BE49-F238E27FC236}">
                <a16:creationId xmlns:a16="http://schemas.microsoft.com/office/drawing/2014/main" id="{989371F5-AFD5-0DBE-0111-98434362BB67}"/>
              </a:ext>
            </a:extLst>
          </p:cNvPr>
          <p:cNvGrpSpPr/>
          <p:nvPr/>
        </p:nvGrpSpPr>
        <p:grpSpPr>
          <a:xfrm>
            <a:off x="4106125" y="1687593"/>
            <a:ext cx="3485244" cy="3322451"/>
            <a:chOff x="3957450" y="1107662"/>
            <a:chExt cx="5811291" cy="5539851"/>
          </a:xfrm>
        </p:grpSpPr>
        <p:sp>
          <p:nvSpPr>
            <p:cNvPr id="8" name="Oval 7">
              <a:extLst>
                <a:ext uri="{FF2B5EF4-FFF2-40B4-BE49-F238E27FC236}">
                  <a16:creationId xmlns:a16="http://schemas.microsoft.com/office/drawing/2014/main" id="{77A8F215-9161-89FF-187D-DA9E90123721}"/>
                </a:ext>
              </a:extLst>
            </p:cNvPr>
            <p:cNvSpPr/>
            <p:nvPr/>
          </p:nvSpPr>
          <p:spPr>
            <a:xfrm flipH="1">
              <a:off x="4228889" y="1107662"/>
              <a:ext cx="5539852" cy="5539851"/>
            </a:xfrm>
            <a:prstGeom prst="ellipse">
              <a:avLst/>
            </a:prstGeom>
            <a:solidFill>
              <a:srgbClr val="01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231552C9-A552-8092-8837-D73CABD8D8EA}"/>
                </a:ext>
              </a:extLst>
            </p:cNvPr>
            <p:cNvPicPr>
              <a:picLocks noChangeAspect="1"/>
            </p:cNvPicPr>
            <p:nvPr/>
          </p:nvPicPr>
          <p:blipFill rotWithShape="1">
            <a:blip r:embed="rId4">
              <a:extLst>
                <a:ext uri="{28A0092B-C50C-407E-A947-70E740481C1C}">
                  <a14:useLocalDpi xmlns:a14="http://schemas.microsoft.com/office/drawing/2010/main" val="0"/>
                </a:ext>
              </a:extLst>
            </a:blip>
            <a:srcRect l="20867" t="22306" r="37512" b="15146"/>
            <a:stretch/>
          </p:blipFill>
          <p:spPr>
            <a:xfrm>
              <a:off x="3957450" y="1107662"/>
              <a:ext cx="5309482" cy="5325975"/>
            </a:xfrm>
            <a:prstGeom prst="ellipse">
              <a:avLst/>
            </a:prstGeom>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7BD2094AC3DC4EBF537086AC61392B" ma:contentTypeVersion="17" ma:contentTypeDescription="Create a new document." ma:contentTypeScope="" ma:versionID="8a78de4285e3fbd06fe05b842285bcd7">
  <xsd:schema xmlns:xsd="http://www.w3.org/2001/XMLSchema" xmlns:xs="http://www.w3.org/2001/XMLSchema" xmlns:p="http://schemas.microsoft.com/office/2006/metadata/properties" xmlns:ns1="http://schemas.microsoft.com/sharepoint/v3" xmlns:ns2="a5303601-4d75-4464-ae8c-ecfc11e215ef" xmlns:ns3="4b612b9c-cde3-45ee-bd24-61238f09cadf" targetNamespace="http://schemas.microsoft.com/office/2006/metadata/properties" ma:root="true" ma:fieldsID="860942687e7c7738d034f72a3d7cb589" ns1:_="" ns2:_="" ns3:_="">
    <xsd:import namespace="http://schemas.microsoft.com/sharepoint/v3"/>
    <xsd:import namespace="a5303601-4d75-4464-ae8c-ecfc11e215ef"/>
    <xsd:import namespace="4b612b9c-cde3-45ee-bd24-61238f09ca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303601-4d75-4464-ae8c-ecfc11e2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1b4c75-b81e-43f4-b0d1-33d9836e2fb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612b9c-cde3-45ee-bd24-61238f09ca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c16add-cd5c-41a6-9982-61d4fb98a3f2}" ma:internalName="TaxCatchAll" ma:showField="CatchAllData" ma:web="4b612b9c-cde3-45ee-bd24-61238f09ca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4b612b9c-cde3-45ee-bd24-61238f09cadf" xsi:nil="true"/>
    <lcf76f155ced4ddcb4097134ff3c332f xmlns="a5303601-4d75-4464-ae8c-ecfc11e215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1E0982-9D5F-4C5D-93B9-A08D1E7C7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303601-4d75-4464-ae8c-ecfc11e215ef"/>
    <ds:schemaRef ds:uri="4b612b9c-cde3-45ee-bd24-61238f09c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0D83F-7287-4D1D-99C1-7D0D33AD0A2F}">
  <ds:schemaRefs>
    <ds:schemaRef ds:uri="http://schemas.microsoft.com/office/2006/metadata/properties"/>
    <ds:schemaRef ds:uri="http://schemas.microsoft.com/office/infopath/2007/PartnerControls"/>
    <ds:schemaRef ds:uri="http://schemas.microsoft.com/sharepoint/v3"/>
    <ds:schemaRef ds:uri="4b612b9c-cde3-45ee-bd24-61238f09cadf"/>
    <ds:schemaRef ds:uri="a5303601-4d75-4464-ae8c-ecfc11e215ef"/>
  </ds:schemaRefs>
</ds:datastoreItem>
</file>

<file path=customXml/itemProps3.xml><?xml version="1.0" encoding="utf-8"?>
<ds:datastoreItem xmlns:ds="http://schemas.openxmlformats.org/officeDocument/2006/customXml" ds:itemID="{6212787B-70BA-4203-95A8-49DF80ECAB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Custom</PresentationFormat>
  <Paragraphs>26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Natalie Hardy</cp:lastModifiedBy>
  <cp:revision>11</cp:revision>
  <dcterms:modified xsi:type="dcterms:W3CDTF">2024-05-09T17:40:39Z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0x010100B17BD2094AC3DC4EBF537086AC61392B</vt:lpwstr>
  </property>
  <property fmtid="{D5CDD505-2E9C-101B-9397-08002B2CF9AE}" pid="3" name="MSIP_Label_5e292fea-44f3-4f8b-8f5d-cc6c4f3da3ad_Enabled">
    <vt:lpwstr>true</vt:lpwstr>
  </property>
  <property fmtid="{D5CDD505-2E9C-101B-9397-08002B2CF9AE}" pid="4" name="MSIP_Label_5e292fea-44f3-4f8b-8f5d-cc6c4f3da3ad_SetDate">
    <vt:lpwstr>2024-05-09T17:40:19Z</vt:lpwstr>
  </property>
  <property fmtid="{D5CDD505-2E9C-101B-9397-08002B2CF9AE}" pid="5" name="MSIP_Label_5e292fea-44f3-4f8b-8f5d-cc6c4f3da3ad_Method">
    <vt:lpwstr>Privileged</vt:lpwstr>
  </property>
  <property fmtid="{D5CDD505-2E9C-101B-9397-08002B2CF9AE}" pid="6" name="MSIP_Label_5e292fea-44f3-4f8b-8f5d-cc6c4f3da3ad_Name">
    <vt:lpwstr>Internal</vt:lpwstr>
  </property>
  <property fmtid="{D5CDD505-2E9C-101B-9397-08002B2CF9AE}" pid="7" name="MSIP_Label_5e292fea-44f3-4f8b-8f5d-cc6c4f3da3ad_SiteId">
    <vt:lpwstr>31fa3fc8-0d67-4b00-8f5a-3a9a69c281b8</vt:lpwstr>
  </property>
  <property fmtid="{D5CDD505-2E9C-101B-9397-08002B2CF9AE}" pid="8" name="MSIP_Label_5e292fea-44f3-4f8b-8f5d-cc6c4f3da3ad_ActionId">
    <vt:lpwstr>6372e6ed-d59f-4bc9-b0da-60c983e5eb71</vt:lpwstr>
  </property>
  <property fmtid="{D5CDD505-2E9C-101B-9397-08002B2CF9AE}" pid="9" name="MSIP_Label_5e292fea-44f3-4f8b-8f5d-cc6c4f3da3ad_ContentBits">
    <vt:lpwstr>2</vt:lpwstr>
  </property>
  <property fmtid="{D5CDD505-2E9C-101B-9397-08002B2CF9AE}" pid="10" name="ClassificationContentMarkingFooterLocations">
    <vt:lpwstr>Simple Light:3</vt:lpwstr>
  </property>
  <property fmtid="{D5CDD505-2E9C-101B-9397-08002B2CF9AE}" pid="11" name="ClassificationContentMarkingFooterText">
    <vt:lpwstr>Sensitivity: Internal</vt:lpwstr>
  </property>
</Properties>
</file>