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ssica Feimer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546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63"/>
    <p:restoredTop sz="94663"/>
  </p:normalViewPr>
  <p:slideViewPr>
    <p:cSldViewPr snapToGrid="0" snapToObjects="1">
      <p:cViewPr varScale="1">
        <p:scale>
          <a:sx n="111" d="100"/>
          <a:sy n="111" d="100"/>
        </p:scale>
        <p:origin x="248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539EA-244D-A344-B43B-68ED8B3D5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225275-95F0-3941-B367-C735F760D6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D86227-577D-0F47-8844-CF86CC47E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6D33E-BC7D-7A4E-8340-A596C097910F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1954D6-0E44-AC42-BF23-E8F439A1D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611024-8C1B-DB47-A7E8-2DF796072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2863-DE21-A542-9203-ED4926DFF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27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C241E-1083-A742-B18F-4C7C7539C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D5B339-05D5-F144-8507-E62B6932C9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9E19F4-9DF1-184D-B493-3443A9227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6D33E-BC7D-7A4E-8340-A596C097910F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E8CE5C-AE92-564F-A32F-894AA1B13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0F8C5-BFB6-8947-8611-7470BC051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2863-DE21-A542-9203-ED4926DFF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595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BCF401-E2FE-974C-A4BB-FD7DFDF059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42A009-7785-3148-AD76-7457A37825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2DB52C-2A82-CB4B-87EB-C98A20EF8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6D33E-BC7D-7A4E-8340-A596C097910F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1B31C-4799-4041-B631-FBA310837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D0E39-6699-E54A-8487-8D60DB252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2863-DE21-A542-9203-ED4926DFF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440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2ED21-B1EA-0F45-8DD3-5AA0FF36C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E9976-E109-C741-ACF6-6C07E07EF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A8A78B-5B17-894D-9E2C-5D46A747D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6D33E-BC7D-7A4E-8340-A596C097910F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A233F-360F-E74E-ADC1-6D8C38D31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B5F423-4F86-6642-99AD-F2FE2A67A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2863-DE21-A542-9203-ED4926DFF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043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2AB41-5C94-2142-9999-05CE3A1D1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348B73-5AFE-F648-869F-957D4379F5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851A3-BA6F-A446-814B-890DD162E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6D33E-BC7D-7A4E-8340-A596C097910F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ECA7C-DF94-3944-9160-3C0504D43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BA252-F610-734F-B9B5-FF3281A9A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2863-DE21-A542-9203-ED4926DFF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31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81C0D-04AC-2149-9951-715B5F19E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92EAC-D263-2448-BEFE-8F9B28803E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E69B7C-DBC6-A947-98CC-6ADCF2E845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FEE716-BD72-D747-85D6-9E0D57ECD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6D33E-BC7D-7A4E-8340-A596C097910F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5710E9-4743-1D44-BAAC-D1F5143ED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EE93F3-42CB-934F-8F27-18160E139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2863-DE21-A542-9203-ED4926DFF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027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3822A-8A3B-C448-ACAF-934DC453A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C57371-FF3A-0A49-B49C-CB07E3DF09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CA2428-9460-7E48-93E1-74AC8CBC83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44647E-90D7-1547-86EE-E7FF9D8572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9D4556-FE68-8641-998F-5017CF3F92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1815D7-31C0-8644-BE92-FDB0AE7A4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6D33E-BC7D-7A4E-8340-A596C097910F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D5E195-F3A9-EB46-9595-4621B30CF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079816-9939-864A-9454-4A30473CD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2863-DE21-A542-9203-ED4926DFF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423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1241A-7F69-BF44-B565-7C4124576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23631C-8BAF-AF4F-A55B-670251FE2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6D33E-BC7D-7A4E-8340-A596C097910F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065F70-58F6-154C-B18C-7D45C005C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7163F2-7289-8C4E-9836-C5B6CC397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2863-DE21-A542-9203-ED4926DFF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725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F71FD4-A40F-2341-8A94-D5CDE65F7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6D33E-BC7D-7A4E-8340-A596C097910F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206C2D-7F50-D241-9B8A-3353B2CD1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1FAB39-A44B-8C46-BDAD-34584983D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2863-DE21-A542-9203-ED4926DFF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096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DB3C3-4A41-EA43-9CA1-314D3DE8B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D7FB7-8665-5740-B679-F6D0B6D712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A2F006-607D-7C4C-9A77-3BE1E08F54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A6D0DE-811F-454E-9BFF-61DEED627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6D33E-BC7D-7A4E-8340-A596C097910F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C52DB6-F9F1-3644-8728-2E9CE732F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077470-0BA5-CD41-AE69-485FCC23E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2863-DE21-A542-9203-ED4926DFF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519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2E598-7327-1144-9654-76045CC23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CEC297-BE66-734E-B10F-8C4F8D31F4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ED7DDA-F489-A14C-9E88-55FF3079E5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84463F-03EF-8141-9EAD-6C448DCC2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6D33E-BC7D-7A4E-8340-A596C097910F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D8C014-46C2-2A4F-9A7A-332EA25E8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A42ADD-4D63-9F4C-A7ED-A9932AEFB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2863-DE21-A542-9203-ED4926DFF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64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BDA35F-62D5-124A-8A6D-7C5825EDD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2B0260-4C7A-4F4E-B5FA-190AD01ED8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E73419-49DD-7B4F-9BD2-5074AB614B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6D33E-BC7D-7A4E-8340-A596C097910F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0333C-8D30-E94B-9C32-C6B88699D6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615A58-0A50-0542-941B-0F941CD771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22863-DE21-A542-9203-ED4926DFF77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B8787D-FF46-D569-9A20-FB2DC528180E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603875" y="6626860"/>
            <a:ext cx="1016000" cy="1676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Sensitivity: Public</a:t>
            </a:r>
          </a:p>
        </p:txBody>
      </p:sp>
    </p:spTree>
    <p:extLst>
      <p:ext uri="{BB962C8B-B14F-4D97-AF65-F5344CB8AC3E}">
        <p14:creationId xmlns:p14="http://schemas.microsoft.com/office/powerpoint/2010/main" val="616258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A9BBEEF-EEA1-E64A-B016-E5502223222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498" r="349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2D74554-1D77-AE4B-AE59-BA0FFD91A567}"/>
              </a:ext>
            </a:extLst>
          </p:cNvPr>
          <p:cNvSpPr/>
          <p:nvPr/>
        </p:nvSpPr>
        <p:spPr>
          <a:xfrm>
            <a:off x="-1" y="359534"/>
            <a:ext cx="4699323" cy="110148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DB8417-B9B3-F246-A959-34070F062155}"/>
              </a:ext>
            </a:extLst>
          </p:cNvPr>
          <p:cNvSpPr txBox="1"/>
          <p:nvPr/>
        </p:nvSpPr>
        <p:spPr>
          <a:xfrm>
            <a:off x="34725" y="440915"/>
            <a:ext cx="484207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56"/>
              </a:lnSpc>
            </a:pPr>
            <a:r>
              <a:rPr lang="en-US" sz="2800" b="1" dirty="0">
                <a:solidFill>
                  <a:schemeClr val="bg1"/>
                </a:solidFill>
                <a:latin typeface="Gill Sans SemiBold" panose="020B0502020104020203" pitchFamily="34" charset="-79"/>
                <a:cs typeface="Gill Sans SemiBold" panose="020B0502020104020203" pitchFamily="34" charset="-79"/>
              </a:rPr>
              <a:t>Financial confidence for you, security for your family.</a:t>
            </a:r>
            <a:endParaRPr lang="en-US" sz="2800" b="1" dirty="0">
              <a:solidFill>
                <a:schemeClr val="bg1"/>
              </a:solidFill>
              <a:latin typeface="Gill Sans SemiBold" panose="020B0502020104020203" pitchFamily="34" charset="-79"/>
              <a:ea typeface="Lato" charset="0"/>
              <a:cs typeface="Gill Sans SemiBold" panose="020B05020201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54360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39b32134-930b-47a0-ae68-920ef1df7e99}" enabled="1" method="Privileged" siteId="{31fa3fc8-0d67-4b00-8f5a-3a9a69c281b8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10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Casey Lee</dc:creator>
  <cp:lastModifiedBy>Kennedy Harris</cp:lastModifiedBy>
  <cp:revision>9</cp:revision>
  <dcterms:created xsi:type="dcterms:W3CDTF">2019-02-28T13:30:04Z</dcterms:created>
  <dcterms:modified xsi:type="dcterms:W3CDTF">2025-03-12T18:52:20Z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FooterLocations">
    <vt:lpwstr>Office Theme:8</vt:lpwstr>
  </property>
  <property fmtid="{D5CDD505-2E9C-101B-9397-08002B2CF9AE}" pid="3" name="ClassificationContentMarkingFooterText">
    <vt:lpwstr>Sensitivity: Public</vt:lpwstr>
  </property>
</Properties>
</file>