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essica Feimer" initials="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4546A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63"/>
    <p:restoredTop sz="94663"/>
  </p:normalViewPr>
  <p:slideViewPr>
    <p:cSldViewPr snapToGrid="0" snapToObjects="1">
      <p:cViewPr varScale="1">
        <p:scale>
          <a:sx n="111" d="100"/>
          <a:sy n="111" d="100"/>
        </p:scale>
        <p:origin x="248" y="4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8539EA-244D-A344-B43B-68ED8B3D56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E225275-95F0-3941-B367-C735F760D6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D86227-577D-0F47-8844-CF86CC47E8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6D33E-BC7D-7A4E-8340-A596C097910F}" type="datetimeFigureOut">
              <a:rPr lang="en-US" smtClean="0"/>
              <a:t>3/12/2025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1954D6-0E44-AC42-BF23-E8F439A1D7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611024-8C1B-DB47-A7E8-2DF7960726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22863-DE21-A542-9203-ED4926DFF7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27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9C241E-1083-A742-B18F-4C7C7539CF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4D5B339-05D5-F144-8507-E62B6932C9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9E19F4-9DF1-184D-B493-3443A92276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6D33E-BC7D-7A4E-8340-A596C097910F}" type="datetimeFigureOut">
              <a:rPr lang="en-US" smtClean="0"/>
              <a:t>3/12/2025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E8CE5C-AE92-564F-A32F-894AA1B130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70F8C5-BFB6-8947-8611-7470BC0517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22863-DE21-A542-9203-ED4926DFF7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5958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9BCF401-E2FE-974C-A4BB-FD7DFDF0590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F42A009-7785-3148-AD76-7457A37825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2DB52C-2A82-CB4B-87EB-C98A20EF88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6D33E-BC7D-7A4E-8340-A596C097910F}" type="datetimeFigureOut">
              <a:rPr lang="en-US" smtClean="0"/>
              <a:t>3/12/2025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B1B31C-4799-4041-B631-FBA310837D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6D0E39-6699-E54A-8487-8D60DB2527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22863-DE21-A542-9203-ED4926DFF7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4402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02ED21-B1EA-0F45-8DD3-5AA0FF36CE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FE9976-E109-C741-ACF6-6C07E07EF7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A8A78B-5B17-894D-9E2C-5D46A747D1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6D33E-BC7D-7A4E-8340-A596C097910F}" type="datetimeFigureOut">
              <a:rPr lang="en-US" smtClean="0"/>
              <a:t>3/12/2025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6A233F-360F-E74E-ADC1-6D8C38D313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B5F423-4F86-6642-99AD-F2FE2A67A2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22863-DE21-A542-9203-ED4926DFF7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0433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72AB41-5C94-2142-9999-05CE3A1D14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348B73-5AFE-F648-869F-957D4379F5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7851A3-BA6F-A446-814B-890DD162EF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6D33E-BC7D-7A4E-8340-A596C097910F}" type="datetimeFigureOut">
              <a:rPr lang="en-US" smtClean="0"/>
              <a:t>3/12/2025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2ECA7C-DF94-3944-9160-3C0504D439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DBA252-F610-734F-B9B5-FF3281A9A4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22863-DE21-A542-9203-ED4926DFF7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3164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081C0D-04AC-2149-9951-715B5F19E7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792EAC-D263-2448-BEFE-8F9B28803ED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EE69B7C-DBC6-A947-98CC-6ADCF2E845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FEE716-BD72-D747-85D6-9E0D57ECD1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6D33E-BC7D-7A4E-8340-A596C097910F}" type="datetimeFigureOut">
              <a:rPr lang="en-US" smtClean="0"/>
              <a:t>3/12/2025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75710E9-4743-1D44-BAAC-D1F5143ED3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EE93F3-42CB-934F-8F27-18160E139D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22863-DE21-A542-9203-ED4926DFF7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40279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23822A-8A3B-C448-ACAF-934DC453AA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C57371-FF3A-0A49-B49C-CB07E3DF09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2CA2428-9460-7E48-93E1-74AC8CBC83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644647E-90D7-1547-86EE-E7FF9D85724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C9D4556-FE68-8641-998F-5017CF3F92D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11815D7-31C0-8644-BE92-FDB0AE7A4E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6D33E-BC7D-7A4E-8340-A596C097910F}" type="datetimeFigureOut">
              <a:rPr lang="en-US" smtClean="0"/>
              <a:t>3/12/2025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BD5E195-F3A9-EB46-9595-4621B30CF4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F079816-9939-864A-9454-4A30473CDF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22863-DE21-A542-9203-ED4926DFF7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423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A1241A-7F69-BF44-B565-7C41245765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523631C-8BAF-AF4F-A55B-670251FE20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6D33E-BC7D-7A4E-8340-A596C097910F}" type="datetimeFigureOut">
              <a:rPr lang="en-US" smtClean="0"/>
              <a:t>3/12/2025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2065F70-58F6-154C-B18C-7D45C005C8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27163F2-7289-8C4E-9836-C5B6CC397F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22863-DE21-A542-9203-ED4926DFF7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7255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BF71FD4-A40F-2341-8A94-D5CDE65F74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6D33E-BC7D-7A4E-8340-A596C097910F}" type="datetimeFigureOut">
              <a:rPr lang="en-US" smtClean="0"/>
              <a:t>3/12/2025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E206C2D-7F50-D241-9B8A-3353B2CD1F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1FAB39-A44B-8C46-BDAD-34584983DD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22863-DE21-A542-9203-ED4926DFF7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0967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CDB3C3-4A41-EA43-9CA1-314D3DE8B8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3D7FB7-8665-5740-B679-F6D0B6D712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0A2F006-607D-7C4C-9A77-3BE1E08F54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A6D0DE-811F-454E-9BFF-61DEED627D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6D33E-BC7D-7A4E-8340-A596C097910F}" type="datetimeFigureOut">
              <a:rPr lang="en-US" smtClean="0"/>
              <a:t>3/12/2025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C52DB6-F9F1-3644-8728-2E9CE732F9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2077470-0BA5-CD41-AE69-485FCC23E7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22863-DE21-A542-9203-ED4926DFF7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5196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02E598-7327-1144-9654-76045CC236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9CEC297-BE66-734E-B10F-8C4F8D31F4D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CED7DDA-F489-A14C-9E88-55FF3079E5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84463F-03EF-8141-9EAD-6C448DCC23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6D33E-BC7D-7A4E-8340-A596C097910F}" type="datetimeFigureOut">
              <a:rPr lang="en-US" smtClean="0"/>
              <a:t>3/12/2025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CD8C014-46C2-2A4F-9A7A-332EA25E82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A42ADD-4D63-9F4C-A7ED-A9932AEFB6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22863-DE21-A542-9203-ED4926DFF7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6465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3BDA35F-62D5-124A-8A6D-7C5825EDDC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2B0260-4C7A-4F4E-B5FA-190AD01ED8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E73419-49DD-7B4F-9BD2-5074AB614B3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A6D33E-BC7D-7A4E-8340-A596C097910F}" type="datetimeFigureOut">
              <a:rPr lang="en-US" smtClean="0"/>
              <a:t>3/12/2025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F0333C-8D30-E94B-9C32-C6B88699D64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615A58-0A50-0542-941B-0F941CD771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322863-DE21-A542-9203-ED4926DFF77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2B8787D-FF46-D569-9A20-FB2DC528180E}"/>
              </a:ext>
            </a:extLst>
          </p:cNvPr>
          <p:cNvSpPr txBox="1"/>
          <p:nvPr userDrawn="1">
            <p:extLst>
              <p:ext uri="{1162E1C5-73C7-4A58-AE30-91384D911F3F}">
                <p184:classification xmlns:p184="http://schemas.microsoft.com/office/powerpoint/2018/4/main" val="ftr"/>
              </p:ext>
            </p:extLst>
          </p:nvPr>
        </p:nvSpPr>
        <p:spPr>
          <a:xfrm>
            <a:off x="5603875" y="6626860"/>
            <a:ext cx="1016000" cy="167640"/>
          </a:xfrm>
          <a:prstGeom prst="rect">
            <a:avLst/>
          </a:prstGeom>
        </p:spPr>
        <p:txBody>
          <a:bodyPr horzOverflow="overflow" lIns="0" tIns="0" rIns="0" bIns="0">
            <a:spAutoFit/>
          </a:bodyPr>
          <a:lstStyle/>
          <a:p>
            <a:pPr algn="l"/>
            <a:r>
              <a:rPr lang="en-US" sz="11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Sensitivity: Public</a:t>
            </a:r>
          </a:p>
        </p:txBody>
      </p:sp>
    </p:spTree>
    <p:extLst>
      <p:ext uri="{BB962C8B-B14F-4D97-AF65-F5344CB8AC3E}">
        <p14:creationId xmlns:p14="http://schemas.microsoft.com/office/powerpoint/2010/main" val="6162588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A9BBEEF-EEA1-E64A-B016-E5502223222E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3498" r="3498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82D74554-1D77-AE4B-AE59-BA0FFD91A567}"/>
              </a:ext>
            </a:extLst>
          </p:cNvPr>
          <p:cNvSpPr/>
          <p:nvPr/>
        </p:nvSpPr>
        <p:spPr>
          <a:xfrm>
            <a:off x="-1" y="359534"/>
            <a:ext cx="4699323" cy="1101483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3DB8417-B9B3-F246-A959-34070F062155}"/>
              </a:ext>
            </a:extLst>
          </p:cNvPr>
          <p:cNvSpPr txBox="1"/>
          <p:nvPr/>
        </p:nvSpPr>
        <p:spPr>
          <a:xfrm>
            <a:off x="34725" y="440915"/>
            <a:ext cx="4842076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256"/>
              </a:lnSpc>
            </a:pPr>
            <a:r>
              <a:rPr lang="en-US" sz="2800" b="1" dirty="0">
                <a:solidFill>
                  <a:schemeClr val="bg1"/>
                </a:solidFill>
                <a:latin typeface="Gill Sans SemiBold" panose="020B0502020104020203" pitchFamily="34" charset="-79"/>
                <a:cs typeface="Gill Sans SemiBold" panose="020B0502020104020203" pitchFamily="34" charset="-79"/>
              </a:rPr>
              <a:t>Financial confidence for you, security for your family.</a:t>
            </a:r>
            <a:endParaRPr lang="en-US" sz="2800" b="1" dirty="0">
              <a:solidFill>
                <a:schemeClr val="bg1"/>
              </a:solidFill>
              <a:latin typeface="Gill Sans SemiBold" panose="020B0502020104020203" pitchFamily="34" charset="-79"/>
              <a:ea typeface="Lato" charset="0"/>
              <a:cs typeface="Gill Sans SemiBold" panose="020B0502020104020203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5543605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39b32134-930b-47a0-ae68-920ef1df7e99}" enabled="1" method="Privileged" siteId="{31fa3fc8-0d67-4b00-8f5a-3a9a69c281b8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10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Casey Lee</dc:creator>
  <cp:lastModifiedBy>Kennedy Harris</cp:lastModifiedBy>
  <cp:revision>9</cp:revision>
  <dcterms:created xsi:type="dcterms:W3CDTF">2019-02-28T13:30:04Z</dcterms:created>
  <dcterms:modified xsi:type="dcterms:W3CDTF">2025-03-12T18:52:20Z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lassificationContentMarkingFooterLocations">
    <vt:lpwstr>Office Theme:8</vt:lpwstr>
  </property>
  <property fmtid="{D5CDD505-2E9C-101B-9397-08002B2CF9AE}" pid="3" name="ClassificationContentMarkingFooterText">
    <vt:lpwstr>Sensitivity: Public</vt:lpwstr>
  </property>
</Properties>
</file>