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8" r:id="rId2"/>
  </p:sldIdLst>
  <p:sldSz cx="13716000" cy="13716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4546A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317"/>
    <p:restoredTop sz="95887"/>
  </p:normalViewPr>
  <p:slideViewPr>
    <p:cSldViewPr snapToGrid="0" snapToObjects="1">
      <p:cViewPr varScale="1">
        <p:scale>
          <a:sx n="58" d="100"/>
          <a:sy n="58" d="100"/>
        </p:scale>
        <p:origin x="968" y="2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28700" y="2244726"/>
            <a:ext cx="11658600" cy="47752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14500" y="7204076"/>
            <a:ext cx="10287000" cy="3311524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EA8C1-B90E-974F-B44B-A9708D19CFBC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94B81-9593-FA4A-8842-98B180FE14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4424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EA8C1-B90E-974F-B44B-A9708D19CFBC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94B81-9593-FA4A-8842-98B180FE14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1783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815513" y="730250"/>
            <a:ext cx="2957513" cy="1162367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42976" y="730250"/>
            <a:ext cx="8701088" cy="11623676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EA8C1-B90E-974F-B44B-A9708D19CFBC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94B81-9593-FA4A-8842-98B180FE14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1620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EA8C1-B90E-974F-B44B-A9708D19CFBC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94B81-9593-FA4A-8842-98B180FE14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3093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5832" y="3419479"/>
            <a:ext cx="11830050" cy="5705474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35832" y="9178929"/>
            <a:ext cx="11830050" cy="3000374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/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EA8C1-B90E-974F-B44B-A9708D19CFBC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94B81-9593-FA4A-8842-98B180FE14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0555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42975" y="3651250"/>
            <a:ext cx="5829300" cy="87026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43725" y="3651250"/>
            <a:ext cx="5829300" cy="87026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EA8C1-B90E-974F-B44B-A9708D19CFBC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94B81-9593-FA4A-8842-98B180FE14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6116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4762" y="730253"/>
            <a:ext cx="11830050" cy="265112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4763" y="3362326"/>
            <a:ext cx="5802510" cy="1647824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44763" y="5010150"/>
            <a:ext cx="5802510" cy="73691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943726" y="3362326"/>
            <a:ext cx="5831087" cy="1647824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943726" y="5010150"/>
            <a:ext cx="5831087" cy="73691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EA8C1-B90E-974F-B44B-A9708D19CFBC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94B81-9593-FA4A-8842-98B180FE14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6277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EA8C1-B90E-974F-B44B-A9708D19CFBC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94B81-9593-FA4A-8842-98B180FE14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7333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EA8C1-B90E-974F-B44B-A9708D19CFBC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94B81-9593-FA4A-8842-98B180FE14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5883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4762" y="914400"/>
            <a:ext cx="4423767" cy="32004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31087" y="1974853"/>
            <a:ext cx="6943725" cy="9747250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44762" y="4114800"/>
            <a:ext cx="4423767" cy="7623176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EA8C1-B90E-974F-B44B-A9708D19CFBC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94B81-9593-FA4A-8842-98B180FE14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4100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4762" y="914400"/>
            <a:ext cx="4423767" cy="32004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831087" y="1974853"/>
            <a:ext cx="6943725" cy="9747250"/>
          </a:xfrm>
        </p:spPr>
        <p:txBody>
          <a:bodyPr anchor="t"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44762" y="4114800"/>
            <a:ext cx="4423767" cy="7623176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EA8C1-B90E-974F-B44B-A9708D19CFBC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94B81-9593-FA4A-8842-98B180FE14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6105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42975" y="730253"/>
            <a:ext cx="11830050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2975" y="3651250"/>
            <a:ext cx="11830050" cy="8702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42975" y="12712703"/>
            <a:ext cx="30861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7EA8C1-B90E-974F-B44B-A9708D19CFBC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43425" y="12712703"/>
            <a:ext cx="462915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686925" y="12712703"/>
            <a:ext cx="30861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094B81-9593-FA4A-8842-98B180FE14D3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02E18A-F3C1-FA2C-861B-C74AED95674C}"/>
              </a:ext>
            </a:extLst>
          </p:cNvPr>
          <p:cNvSpPr txBox="1"/>
          <p:nvPr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6365875" y="13484860"/>
            <a:ext cx="1016000" cy="16764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11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Sensitivity: Public</a:t>
            </a:r>
          </a:p>
        </p:txBody>
      </p:sp>
    </p:spTree>
    <p:extLst>
      <p:ext uri="{BB962C8B-B14F-4D97-AF65-F5344CB8AC3E}">
        <p14:creationId xmlns:p14="http://schemas.microsoft.com/office/powerpoint/2010/main" val="6908087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81FA141-E5D7-5946-B73F-1E3B004F4CF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3716000" cy="137160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020318C-6E27-85E7-F04E-E7DB1A1D43D6}"/>
              </a:ext>
            </a:extLst>
          </p:cNvPr>
          <p:cNvSpPr/>
          <p:nvPr/>
        </p:nvSpPr>
        <p:spPr>
          <a:xfrm>
            <a:off x="0" y="217107"/>
            <a:ext cx="7280544" cy="1395927"/>
          </a:xfrm>
          <a:prstGeom prst="rect">
            <a:avLst/>
          </a:prstGeom>
          <a:solidFill>
            <a:schemeClr val="tx2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14349E5-594F-1941-A82B-DA1998CBBDEE}"/>
              </a:ext>
            </a:extLst>
          </p:cNvPr>
          <p:cNvSpPr txBox="1"/>
          <p:nvPr/>
        </p:nvSpPr>
        <p:spPr>
          <a:xfrm>
            <a:off x="257452" y="373713"/>
            <a:ext cx="72805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pc="600" dirty="0">
                <a:solidFill>
                  <a:schemeClr val="bg1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TAKE CONTROL OF YOUR FINANCIAL FUTURE </a:t>
            </a:r>
            <a:endParaRPr lang="en-US" sz="3600" spc="300" dirty="0">
              <a:solidFill>
                <a:schemeClr val="bg1"/>
              </a:solidFill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133793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39b32134-930b-47a0-ae68-920ef1df7e99}" enabled="1" method="Privileged" siteId="{31fa3fc8-0d67-4b00-8f5a-3a9a69c281b8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3311</TotalTime>
  <Words>6</Words>
  <Application>Microsoft Office PowerPoint</Application>
  <PresentationFormat>Custom</PresentationFormat>
  <Paragraphs>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Casey Lee</dc:creator>
  <cp:lastModifiedBy>Kennedy Harris</cp:lastModifiedBy>
  <cp:revision>21</cp:revision>
  <dcterms:created xsi:type="dcterms:W3CDTF">2018-12-20T16:01:56Z</dcterms:created>
  <dcterms:modified xsi:type="dcterms:W3CDTF">2025-03-12T18:52:10Z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lassificationContentMarkingFooterLocations">
    <vt:lpwstr>Office Theme:8</vt:lpwstr>
  </property>
  <property fmtid="{D5CDD505-2E9C-101B-9397-08002B2CF9AE}" pid="3" name="ClassificationContentMarkingFooterText">
    <vt:lpwstr>Sensitivity: Public</vt:lpwstr>
  </property>
</Properties>
</file>