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2" r:id="rId1"/>
  </p:sldMasterIdLst>
  <p:sldIdLst>
    <p:sldId id="256" r:id="rId2"/>
  </p:sldIdLst>
  <p:sldSz cx="9756775" cy="4846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4BD65"/>
    <a:srgbClr val="E7721F"/>
    <a:srgbClr val="E958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5827"/>
  </p:normalViewPr>
  <p:slideViewPr>
    <p:cSldViewPr snapToGrid="0" snapToObjects="1">
      <p:cViewPr varScale="1">
        <p:scale>
          <a:sx n="149" d="100"/>
          <a:sy n="149" d="100"/>
        </p:scale>
        <p:origin x="176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288361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0779" y="258039"/>
            <a:ext cx="8415218" cy="93679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0779" y="1290193"/>
            <a:ext cx="8415218" cy="307514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0778" y="4492116"/>
            <a:ext cx="2195274" cy="2580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3/12/25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31932" y="4492116"/>
            <a:ext cx="3292912" cy="2580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890723" y="4492116"/>
            <a:ext cx="2195274" cy="2580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CE0A228-EEEA-EEAC-A5DE-68E142903224}"/>
              </a:ext>
            </a:extLst>
          </p:cNvPr>
          <p:cNvSpPr txBox="1"/>
          <p:nvPr userDrawn="1">
            <p:extLst>
              <p:ext uri="{1162E1C5-73C7-4A58-AE30-91384D911F3F}">
                <p184:classification xmlns:p184="http://schemas.microsoft.com/office/powerpoint/2018/4/main" val="ftr"/>
              </p:ext>
            </p:extLst>
          </p:nvPr>
        </p:nvSpPr>
        <p:spPr>
          <a:xfrm>
            <a:off x="4386263" y="4615498"/>
            <a:ext cx="1016000" cy="167640"/>
          </a:xfrm>
          <a:prstGeom prst="rect">
            <a:avLst/>
          </a:prstGeom>
        </p:spPr>
        <p:txBody>
          <a:bodyPr horzOverflow="overflow" lIns="0" tIns="0" rIns="0" bIns="0">
            <a:spAutoFit/>
          </a:bodyPr>
          <a:lstStyle/>
          <a:p>
            <a:pPr algn="l"/>
            <a:r>
              <a:rPr lang="en-US" sz="110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Sensitivity: Public</a:t>
            </a:r>
          </a:p>
        </p:txBody>
      </p:sp>
      <p:pic>
        <p:nvPicPr>
          <p:cNvPr id="11" name="Picture 10">
            <a:extLst>
              <a:ext uri="{FF2B5EF4-FFF2-40B4-BE49-F238E27FC236}">
                <a16:creationId xmlns:a16="http://schemas.microsoft.com/office/drawing/2014/main" id="{6E0B840B-6832-9BF3-B4A6-D0B5EB468558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rcRect/>
          <a:stretch/>
        </p:blipFill>
        <p:spPr>
          <a:xfrm>
            <a:off x="805343" y="-1"/>
            <a:ext cx="9756775" cy="48466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45826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</p:sldLayoutIdLst>
  <p:txStyles>
    <p:titleStyle>
      <a:lvl1pPr algn="l" defTabSz="646206" rtl="0" eaLnBrk="1" latinLnBrk="0" hangingPunct="1">
        <a:lnSpc>
          <a:spcPct val="90000"/>
        </a:lnSpc>
        <a:spcBef>
          <a:spcPct val="0"/>
        </a:spcBef>
        <a:buNone/>
        <a:defRPr sz="310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1552" indent="-161552" algn="l" defTabSz="646206" rtl="0" eaLnBrk="1" latinLnBrk="0" hangingPunct="1">
        <a:lnSpc>
          <a:spcPct val="90000"/>
        </a:lnSpc>
        <a:spcBef>
          <a:spcPts val="707"/>
        </a:spcBef>
        <a:buFont typeface="Arial" panose="020B0604020202020204" pitchFamily="34" charset="0"/>
        <a:buChar char="•"/>
        <a:defRPr sz="1979" kern="1200">
          <a:solidFill>
            <a:schemeClr val="tx1"/>
          </a:solidFill>
          <a:latin typeface="+mn-lt"/>
          <a:ea typeface="+mn-ea"/>
          <a:cs typeface="+mn-cs"/>
        </a:defRPr>
      </a:lvl1pPr>
      <a:lvl2pPr marL="484655" indent="-161552" algn="l" defTabSz="646206" rtl="0" eaLnBrk="1" latinLnBrk="0" hangingPunct="1">
        <a:lnSpc>
          <a:spcPct val="90000"/>
        </a:lnSpc>
        <a:spcBef>
          <a:spcPts val="353"/>
        </a:spcBef>
        <a:buFont typeface="Arial" panose="020B0604020202020204" pitchFamily="34" charset="0"/>
        <a:buChar char="•"/>
        <a:defRPr sz="1696" kern="1200">
          <a:solidFill>
            <a:schemeClr val="tx1"/>
          </a:solidFill>
          <a:latin typeface="+mn-lt"/>
          <a:ea typeface="+mn-ea"/>
          <a:cs typeface="+mn-cs"/>
        </a:defRPr>
      </a:lvl2pPr>
      <a:lvl3pPr marL="807758" indent="-161552" algn="l" defTabSz="646206" rtl="0" eaLnBrk="1" latinLnBrk="0" hangingPunct="1">
        <a:lnSpc>
          <a:spcPct val="90000"/>
        </a:lnSpc>
        <a:spcBef>
          <a:spcPts val="353"/>
        </a:spcBef>
        <a:buFont typeface="Arial" panose="020B0604020202020204" pitchFamily="34" charset="0"/>
        <a:buChar char="•"/>
        <a:defRPr sz="1413" kern="1200">
          <a:solidFill>
            <a:schemeClr val="tx1"/>
          </a:solidFill>
          <a:latin typeface="+mn-lt"/>
          <a:ea typeface="+mn-ea"/>
          <a:cs typeface="+mn-cs"/>
        </a:defRPr>
      </a:lvl3pPr>
      <a:lvl4pPr marL="1130861" indent="-161552" algn="l" defTabSz="646206" rtl="0" eaLnBrk="1" latinLnBrk="0" hangingPunct="1">
        <a:lnSpc>
          <a:spcPct val="90000"/>
        </a:lnSpc>
        <a:spcBef>
          <a:spcPts val="353"/>
        </a:spcBef>
        <a:buFont typeface="Arial" panose="020B0604020202020204" pitchFamily="34" charset="0"/>
        <a:buChar char="•"/>
        <a:defRPr sz="1272" kern="1200">
          <a:solidFill>
            <a:schemeClr val="tx1"/>
          </a:solidFill>
          <a:latin typeface="+mn-lt"/>
          <a:ea typeface="+mn-ea"/>
          <a:cs typeface="+mn-cs"/>
        </a:defRPr>
      </a:lvl4pPr>
      <a:lvl5pPr marL="1453965" indent="-161552" algn="l" defTabSz="646206" rtl="0" eaLnBrk="1" latinLnBrk="0" hangingPunct="1">
        <a:lnSpc>
          <a:spcPct val="90000"/>
        </a:lnSpc>
        <a:spcBef>
          <a:spcPts val="353"/>
        </a:spcBef>
        <a:buFont typeface="Arial" panose="020B0604020202020204" pitchFamily="34" charset="0"/>
        <a:buChar char="•"/>
        <a:defRPr sz="1272" kern="1200">
          <a:solidFill>
            <a:schemeClr val="tx1"/>
          </a:solidFill>
          <a:latin typeface="+mn-lt"/>
          <a:ea typeface="+mn-ea"/>
          <a:cs typeface="+mn-cs"/>
        </a:defRPr>
      </a:lvl5pPr>
      <a:lvl6pPr marL="1777068" indent="-161552" algn="l" defTabSz="646206" rtl="0" eaLnBrk="1" latinLnBrk="0" hangingPunct="1">
        <a:lnSpc>
          <a:spcPct val="90000"/>
        </a:lnSpc>
        <a:spcBef>
          <a:spcPts val="353"/>
        </a:spcBef>
        <a:buFont typeface="Arial" panose="020B0604020202020204" pitchFamily="34" charset="0"/>
        <a:buChar char="•"/>
        <a:defRPr sz="1272" kern="1200">
          <a:solidFill>
            <a:schemeClr val="tx1"/>
          </a:solidFill>
          <a:latin typeface="+mn-lt"/>
          <a:ea typeface="+mn-ea"/>
          <a:cs typeface="+mn-cs"/>
        </a:defRPr>
      </a:lvl6pPr>
      <a:lvl7pPr marL="2100171" indent="-161552" algn="l" defTabSz="646206" rtl="0" eaLnBrk="1" latinLnBrk="0" hangingPunct="1">
        <a:lnSpc>
          <a:spcPct val="90000"/>
        </a:lnSpc>
        <a:spcBef>
          <a:spcPts val="353"/>
        </a:spcBef>
        <a:buFont typeface="Arial" panose="020B0604020202020204" pitchFamily="34" charset="0"/>
        <a:buChar char="•"/>
        <a:defRPr sz="1272" kern="1200">
          <a:solidFill>
            <a:schemeClr val="tx1"/>
          </a:solidFill>
          <a:latin typeface="+mn-lt"/>
          <a:ea typeface="+mn-ea"/>
          <a:cs typeface="+mn-cs"/>
        </a:defRPr>
      </a:lvl7pPr>
      <a:lvl8pPr marL="2423274" indent="-161552" algn="l" defTabSz="646206" rtl="0" eaLnBrk="1" latinLnBrk="0" hangingPunct="1">
        <a:lnSpc>
          <a:spcPct val="90000"/>
        </a:lnSpc>
        <a:spcBef>
          <a:spcPts val="353"/>
        </a:spcBef>
        <a:buFont typeface="Arial" panose="020B0604020202020204" pitchFamily="34" charset="0"/>
        <a:buChar char="•"/>
        <a:defRPr sz="1272" kern="1200">
          <a:solidFill>
            <a:schemeClr val="tx1"/>
          </a:solidFill>
          <a:latin typeface="+mn-lt"/>
          <a:ea typeface="+mn-ea"/>
          <a:cs typeface="+mn-cs"/>
        </a:defRPr>
      </a:lvl8pPr>
      <a:lvl9pPr marL="2746378" indent="-161552" algn="l" defTabSz="646206" rtl="0" eaLnBrk="1" latinLnBrk="0" hangingPunct="1">
        <a:lnSpc>
          <a:spcPct val="90000"/>
        </a:lnSpc>
        <a:spcBef>
          <a:spcPts val="353"/>
        </a:spcBef>
        <a:buFont typeface="Arial" panose="020B0604020202020204" pitchFamily="34" charset="0"/>
        <a:buChar char="•"/>
        <a:defRPr sz="127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46206" rtl="0" eaLnBrk="1" latinLnBrk="0" hangingPunct="1">
        <a:defRPr sz="1272" kern="1200">
          <a:solidFill>
            <a:schemeClr val="tx1"/>
          </a:solidFill>
          <a:latin typeface="+mn-lt"/>
          <a:ea typeface="+mn-ea"/>
          <a:cs typeface="+mn-cs"/>
        </a:defRPr>
      </a:lvl1pPr>
      <a:lvl2pPr marL="323103" algn="l" defTabSz="646206" rtl="0" eaLnBrk="1" latinLnBrk="0" hangingPunct="1">
        <a:defRPr sz="1272" kern="1200">
          <a:solidFill>
            <a:schemeClr val="tx1"/>
          </a:solidFill>
          <a:latin typeface="+mn-lt"/>
          <a:ea typeface="+mn-ea"/>
          <a:cs typeface="+mn-cs"/>
        </a:defRPr>
      </a:lvl2pPr>
      <a:lvl3pPr marL="646206" algn="l" defTabSz="646206" rtl="0" eaLnBrk="1" latinLnBrk="0" hangingPunct="1">
        <a:defRPr sz="1272" kern="1200">
          <a:solidFill>
            <a:schemeClr val="tx1"/>
          </a:solidFill>
          <a:latin typeface="+mn-lt"/>
          <a:ea typeface="+mn-ea"/>
          <a:cs typeface="+mn-cs"/>
        </a:defRPr>
      </a:lvl3pPr>
      <a:lvl4pPr marL="969310" algn="l" defTabSz="646206" rtl="0" eaLnBrk="1" latinLnBrk="0" hangingPunct="1">
        <a:defRPr sz="1272" kern="1200">
          <a:solidFill>
            <a:schemeClr val="tx1"/>
          </a:solidFill>
          <a:latin typeface="+mn-lt"/>
          <a:ea typeface="+mn-ea"/>
          <a:cs typeface="+mn-cs"/>
        </a:defRPr>
      </a:lvl4pPr>
      <a:lvl5pPr marL="1292413" algn="l" defTabSz="646206" rtl="0" eaLnBrk="1" latinLnBrk="0" hangingPunct="1">
        <a:defRPr sz="1272" kern="1200">
          <a:solidFill>
            <a:schemeClr val="tx1"/>
          </a:solidFill>
          <a:latin typeface="+mn-lt"/>
          <a:ea typeface="+mn-ea"/>
          <a:cs typeface="+mn-cs"/>
        </a:defRPr>
      </a:lvl5pPr>
      <a:lvl6pPr marL="1615516" algn="l" defTabSz="646206" rtl="0" eaLnBrk="1" latinLnBrk="0" hangingPunct="1">
        <a:defRPr sz="1272" kern="1200">
          <a:solidFill>
            <a:schemeClr val="tx1"/>
          </a:solidFill>
          <a:latin typeface="+mn-lt"/>
          <a:ea typeface="+mn-ea"/>
          <a:cs typeface="+mn-cs"/>
        </a:defRPr>
      </a:lvl6pPr>
      <a:lvl7pPr marL="1938619" algn="l" defTabSz="646206" rtl="0" eaLnBrk="1" latinLnBrk="0" hangingPunct="1">
        <a:defRPr sz="1272" kern="1200">
          <a:solidFill>
            <a:schemeClr val="tx1"/>
          </a:solidFill>
          <a:latin typeface="+mn-lt"/>
          <a:ea typeface="+mn-ea"/>
          <a:cs typeface="+mn-cs"/>
        </a:defRPr>
      </a:lvl7pPr>
      <a:lvl8pPr marL="2261723" algn="l" defTabSz="646206" rtl="0" eaLnBrk="1" latinLnBrk="0" hangingPunct="1">
        <a:defRPr sz="1272" kern="1200">
          <a:solidFill>
            <a:schemeClr val="tx1"/>
          </a:solidFill>
          <a:latin typeface="+mn-lt"/>
          <a:ea typeface="+mn-ea"/>
          <a:cs typeface="+mn-cs"/>
        </a:defRPr>
      </a:lvl8pPr>
      <a:lvl9pPr marL="2584826" algn="l" defTabSz="646206" rtl="0" eaLnBrk="1" latinLnBrk="0" hangingPunct="1">
        <a:defRPr sz="127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CDF67AAA-7EA9-CC48-AA41-92CC435744EE}"/>
              </a:ext>
            </a:extLst>
          </p:cNvPr>
          <p:cNvSpPr/>
          <p:nvPr/>
        </p:nvSpPr>
        <p:spPr>
          <a:xfrm>
            <a:off x="0" y="0"/>
            <a:ext cx="3662755" cy="4846638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11A8AAD-0191-414F-83C0-C64649960419}"/>
              </a:ext>
            </a:extLst>
          </p:cNvPr>
          <p:cNvSpPr>
            <a:spLocks noGrp="1"/>
          </p:cNvSpPr>
          <p:nvPr>
            <p:ph type="ctrTitle" idx="4294967295"/>
          </p:nvPr>
        </p:nvSpPr>
        <p:spPr>
          <a:xfrm>
            <a:off x="205180" y="1138584"/>
            <a:ext cx="3457575" cy="910340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lang="en-US" sz="2800" b="1" dirty="0">
                <a:solidFill>
                  <a:schemeClr val="bg1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CELEBRATE FINANCIAL LITERACY MONTH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DDD4FC2-20A6-2646-AFDD-FDA49A2BBFE6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205180" y="2489200"/>
            <a:ext cx="2976931" cy="2300287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1600" dirty="0">
                <a:solidFill>
                  <a:schemeClr val="bg1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Take charge of your financial future with confidence. Explore our resources to help you save, budget and invest wisely this April! </a:t>
            </a:r>
          </a:p>
          <a:p>
            <a:pPr marL="0" indent="0">
              <a:buNone/>
            </a:pPr>
            <a:endParaRPr lang="en-US" sz="1600" dirty="0">
              <a:solidFill>
                <a:schemeClr val="bg1"/>
              </a:solidFill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pPr marL="0" indent="0">
              <a:buNone/>
            </a:pPr>
            <a:endParaRPr lang="en-US" sz="1600" dirty="0">
              <a:solidFill>
                <a:schemeClr val="bg1"/>
              </a:solidFill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pPr marL="0" indent="0">
              <a:buNone/>
            </a:pPr>
            <a:r>
              <a:rPr lang="en-US" sz="1600" dirty="0">
                <a:solidFill>
                  <a:schemeClr val="bg1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[Program URL]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10C74125-5ADD-EE44-A5B1-30EFC40097CF}"/>
              </a:ext>
            </a:extLst>
          </p:cNvPr>
          <p:cNvCxnSpPr/>
          <p:nvPr/>
        </p:nvCxnSpPr>
        <p:spPr>
          <a:xfrm>
            <a:off x="301752" y="2336800"/>
            <a:ext cx="2880359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365712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Metadata/LabelInfo.xml><?xml version="1.0" encoding="utf-8"?>
<clbl:labelList xmlns:clbl="http://schemas.microsoft.com/office/2020/mipLabelMetadata">
  <clbl:label id="{39b32134-930b-47a0-ae68-920ef1df7e99}" enabled="1" method="Privileged" siteId="{31fa3fc8-0d67-4b00-8f5a-3a9a69c281b8}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94</TotalTime>
  <Words>32</Words>
  <Application>Microsoft Macintosh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 Neue</vt:lpstr>
      <vt:lpstr>Office Theme</vt:lpstr>
      <vt:lpstr>CELEBRATE FINANCIAL LITERACY MONTH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YOUR PROGRAM NAME GOES HERE</dc:title>
  <dc:creator>MaSara Myers</dc:creator>
  <cp:lastModifiedBy>Kennedy Harris</cp:lastModifiedBy>
  <cp:revision>14</cp:revision>
  <dcterms:created xsi:type="dcterms:W3CDTF">2019-04-23T20:27:11Z</dcterms:created>
  <dcterms:modified xsi:type="dcterms:W3CDTF">2025-03-12T21:31:19Z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lassificationContentMarkingFooterLocations">
    <vt:lpwstr>Office Theme:8</vt:lpwstr>
  </property>
  <property fmtid="{D5CDD505-2E9C-101B-9397-08002B2CF9AE}" pid="3" name="ClassificationContentMarkingFooterText">
    <vt:lpwstr>Sensitivity: Public</vt:lpwstr>
  </property>
</Properties>
</file>

<file path=docProps/thumbnail.jpeg>
</file>