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0287000" cy="10287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87B93FD-0366-BE43-9869-43C937217159}" v="2" dt="2025-03-13T03:35:35.3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5745"/>
  </p:normalViewPr>
  <p:slideViewPr>
    <p:cSldViewPr snapToGrid="0" snapToObjects="1">
      <p:cViewPr varScale="1">
        <p:scale>
          <a:sx n="78" d="100"/>
          <a:sy n="78" d="100"/>
        </p:scale>
        <p:origin x="232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ennedy Harris" userId="3da376fa-7e51-4f81-b3e5-b1d6a110e507" providerId="ADAL" clId="{02DC5ACC-8C74-DE42-80FB-5FB83A659643}"/>
    <pc:docChg chg="undo custSel modSld">
      <pc:chgData name="Kennedy Harris" userId="3da376fa-7e51-4f81-b3e5-b1d6a110e507" providerId="ADAL" clId="{02DC5ACC-8C74-DE42-80FB-5FB83A659643}" dt="2025-03-13T03:41:21.166" v="40" actId="113"/>
      <pc:docMkLst>
        <pc:docMk/>
      </pc:docMkLst>
      <pc:sldChg chg="modSp mod">
        <pc:chgData name="Kennedy Harris" userId="3da376fa-7e51-4f81-b3e5-b1d6a110e507" providerId="ADAL" clId="{02DC5ACC-8C74-DE42-80FB-5FB83A659643}" dt="2025-03-13T03:41:21.166" v="40" actId="113"/>
        <pc:sldMkLst>
          <pc:docMk/>
          <pc:sldMk cId="1531376627" sldId="256"/>
        </pc:sldMkLst>
        <pc:spChg chg="mod">
          <ac:chgData name="Kennedy Harris" userId="3da376fa-7e51-4f81-b3e5-b1d6a110e507" providerId="ADAL" clId="{02DC5ACC-8C74-DE42-80FB-5FB83A659643}" dt="2025-03-13T03:41:12.204" v="37" actId="20577"/>
          <ac:spMkLst>
            <pc:docMk/>
            <pc:sldMk cId="1531376627" sldId="256"/>
            <ac:spMk id="3" creationId="{9D68AE17-5D29-C947-92C9-D175F07D10CB}"/>
          </ac:spMkLst>
        </pc:spChg>
        <pc:spChg chg="mod">
          <ac:chgData name="Kennedy Harris" userId="3da376fa-7e51-4f81-b3e5-b1d6a110e507" providerId="ADAL" clId="{02DC5ACC-8C74-DE42-80FB-5FB83A659643}" dt="2025-03-13T03:41:21.166" v="40" actId="113"/>
          <ac:spMkLst>
            <pc:docMk/>
            <pc:sldMk cId="1531376627" sldId="256"/>
            <ac:spMk id="5" creationId="{2C54EE53-0FEC-7BDA-7A36-9A42B6DB883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1527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E8AFDC5-A4A8-3E4C-887A-3C4A214306C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389745"/>
            <a:ext cx="10287000" cy="10287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9DA117D-E50E-3C53-DA64-F4117F0D13AB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4651375" y="10055860"/>
            <a:ext cx="1016000" cy="16764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US" sz="11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Sensitivity: Public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DFCB260-8668-7766-78C6-71DB685CDDC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t="9199" b="9199"/>
          <a:stretch/>
        </p:blipFill>
        <p:spPr>
          <a:xfrm>
            <a:off x="0" y="-824459"/>
            <a:ext cx="10287000" cy="839449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038E3CB-4925-D653-49C7-05BC7BB70B08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t="9199" b="9199"/>
          <a:stretch/>
        </p:blipFill>
        <p:spPr>
          <a:xfrm>
            <a:off x="0" y="-779488"/>
            <a:ext cx="10287000" cy="8394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740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1028700" rtl="0" eaLnBrk="1" latinLnBrk="0" hangingPunct="1">
        <a:lnSpc>
          <a:spcPct val="90000"/>
        </a:lnSpc>
        <a:spcBef>
          <a:spcPct val="0"/>
        </a:spcBef>
        <a:buNone/>
        <a:defRPr sz="49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10287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1pPr>
      <a:lvl2pPr marL="7715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E74DC5A-AB95-624D-8BF5-40F003FD18DF}"/>
              </a:ext>
            </a:extLst>
          </p:cNvPr>
          <p:cNvSpPr/>
          <p:nvPr/>
        </p:nvSpPr>
        <p:spPr>
          <a:xfrm>
            <a:off x="0" y="7137399"/>
            <a:ext cx="10287000" cy="3535597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68AE17-5D29-C947-92C9-D175F07D10CB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138672" y="7372531"/>
            <a:ext cx="10009656" cy="220472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6600" b="1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FINANCIAL EDUCATION STARTS HERE </a:t>
            </a:r>
            <a:endParaRPr lang="en-US" sz="6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54EE53-0FEC-7BDA-7A36-9A42B6DB8833}"/>
              </a:ext>
            </a:extLst>
          </p:cNvPr>
          <p:cNvSpPr txBox="1"/>
          <p:nvPr/>
        </p:nvSpPr>
        <p:spPr>
          <a:xfrm>
            <a:off x="138672" y="9458440"/>
            <a:ext cx="1000965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4000" b="1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Saving today brings success tomorrow.</a:t>
            </a:r>
          </a:p>
        </p:txBody>
      </p:sp>
    </p:spTree>
    <p:extLst>
      <p:ext uri="{BB962C8B-B14F-4D97-AF65-F5344CB8AC3E}">
        <p14:creationId xmlns:p14="http://schemas.microsoft.com/office/powerpoint/2010/main" val="15313766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39b32134-930b-47a0-ae68-920ef1df7e99}" enabled="1" method="Privileged" siteId="{31fa3fc8-0d67-4b00-8f5a-3a9a69c281b8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10</Words>
  <Application>Microsoft Macintosh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Helvetica Neue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MaSara Myers</dc:creator>
  <cp:lastModifiedBy>Kennedy Harris</cp:lastModifiedBy>
  <cp:revision>5</cp:revision>
  <dcterms:created xsi:type="dcterms:W3CDTF">2019-04-23T20:39:42Z</dcterms:created>
  <dcterms:modified xsi:type="dcterms:W3CDTF">2025-03-13T03:41:26Z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lassificationContentMarkingFooterLocations">
    <vt:lpwstr>Office Theme:3</vt:lpwstr>
  </property>
  <property fmtid="{D5CDD505-2E9C-101B-9397-08002B2CF9AE}" pid="3" name="ClassificationContentMarkingFooterText">
    <vt:lpwstr>Sensitivity: Public</vt:lpwstr>
  </property>
</Properties>
</file>