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7B93FD-0366-BE43-9869-43C937217159}" v="2" dt="2025-03-13T03:35:35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753"/>
  </p:normalViewPr>
  <p:slideViewPr>
    <p:cSldViewPr snapToGrid="0" snapToObjects="1">
      <p:cViewPr varScale="1">
        <p:scale>
          <a:sx n="81" d="100"/>
          <a:sy n="81" d="100"/>
        </p:scale>
        <p:origin x="27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dy Harris" userId="3da376fa-7e51-4f81-b3e5-b1d6a110e507" providerId="ADAL" clId="{B87B93FD-0366-BE43-9869-43C937217159}"/>
    <pc:docChg chg="modSld modMainMaster">
      <pc:chgData name="Kennedy Harris" userId="3da376fa-7e51-4f81-b3e5-b1d6a110e507" providerId="ADAL" clId="{B87B93FD-0366-BE43-9869-43C937217159}" dt="2025-03-13T03:35:35.389" v="54" actId="14826"/>
      <pc:docMkLst>
        <pc:docMk/>
      </pc:docMkLst>
      <pc:sldChg chg="modSp mod">
        <pc:chgData name="Kennedy Harris" userId="3da376fa-7e51-4f81-b3e5-b1d6a110e507" providerId="ADAL" clId="{B87B93FD-0366-BE43-9869-43C937217159}" dt="2025-03-13T03:34:44.731" v="52" actId="20577"/>
        <pc:sldMkLst>
          <pc:docMk/>
          <pc:sldMk cId="1531376627" sldId="256"/>
        </pc:sldMkLst>
        <pc:spChg chg="mod">
          <ac:chgData name="Kennedy Harris" userId="3da376fa-7e51-4f81-b3e5-b1d6a110e507" providerId="ADAL" clId="{B87B93FD-0366-BE43-9869-43C937217159}" dt="2025-03-13T03:34:44.731" v="52" actId="20577"/>
          <ac:spMkLst>
            <pc:docMk/>
            <pc:sldMk cId="1531376627" sldId="256"/>
            <ac:spMk id="5" creationId="{2C54EE53-0FEC-7BDA-7A36-9A42B6DB8833}"/>
          </ac:spMkLst>
        </pc:spChg>
      </pc:sldChg>
      <pc:sldMasterChg chg="addSp modSp">
        <pc:chgData name="Kennedy Harris" userId="3da376fa-7e51-4f81-b3e5-b1d6a110e507" providerId="ADAL" clId="{B87B93FD-0366-BE43-9869-43C937217159}" dt="2025-03-13T03:35:35.389" v="54" actId="14826"/>
        <pc:sldMasterMkLst>
          <pc:docMk/>
          <pc:sldMasterMk cId="585740000" sldId="2147483660"/>
        </pc:sldMasterMkLst>
        <pc:picChg chg="add mod">
          <ac:chgData name="Kennedy Harris" userId="3da376fa-7e51-4f81-b3e5-b1d6a110e507" providerId="ADAL" clId="{B87B93FD-0366-BE43-9869-43C937217159}" dt="2025-03-13T03:35:35.389" v="54" actId="14826"/>
          <ac:picMkLst>
            <pc:docMk/>
            <pc:sldMasterMk cId="585740000" sldId="2147483660"/>
            <ac:picMk id="2" creationId="{A038E3CB-4925-D653-49C7-05BC7BB70B08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52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8AFDC5-A4A8-3E4C-887A-3C4A214306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89745"/>
            <a:ext cx="10287000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A117D-E50E-3C53-DA64-F4117F0D13A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651375" y="10055860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CB260-8668-7766-78C6-71DB685CD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9199" b="9199"/>
          <a:stretch/>
        </p:blipFill>
        <p:spPr>
          <a:xfrm>
            <a:off x="0" y="-824459"/>
            <a:ext cx="10287000" cy="83944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38E3CB-4925-D653-49C7-05BC7BB70B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9199" b="9199"/>
          <a:stretch/>
        </p:blipFill>
        <p:spPr>
          <a:xfrm>
            <a:off x="0" y="-779488"/>
            <a:ext cx="10287000" cy="839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74DC5A-AB95-624D-8BF5-40F003FD18DF}"/>
              </a:ext>
            </a:extLst>
          </p:cNvPr>
          <p:cNvSpPr/>
          <p:nvPr/>
        </p:nvSpPr>
        <p:spPr>
          <a:xfrm>
            <a:off x="0" y="7137399"/>
            <a:ext cx="10287000" cy="35355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8AE17-5D29-C947-92C9-D175F07D10C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8672" y="7372531"/>
            <a:ext cx="10009656" cy="22047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66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CELEBRATE FINANCIAL LITERACY MONTH </a:t>
            </a:r>
            <a:endParaRPr lang="en-US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4EE53-0FEC-7BDA-7A36-9A42B6DB8833}"/>
              </a:ext>
            </a:extLst>
          </p:cNvPr>
          <p:cNvSpPr txBox="1"/>
          <p:nvPr/>
        </p:nvSpPr>
        <p:spPr>
          <a:xfrm>
            <a:off x="138672" y="9458440"/>
            <a:ext cx="100096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Saving today brings success tomorrow.</a:t>
            </a:r>
          </a:p>
        </p:txBody>
      </p:sp>
    </p:spTree>
    <p:extLst>
      <p:ext uri="{BB962C8B-B14F-4D97-AF65-F5344CB8AC3E}">
        <p14:creationId xmlns:p14="http://schemas.microsoft.com/office/powerpoint/2010/main" val="153137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MaSara Myers</dc:creator>
  <cp:lastModifiedBy>Kennedy Harris</cp:lastModifiedBy>
  <cp:revision>4</cp:revision>
  <dcterms:created xsi:type="dcterms:W3CDTF">2019-04-23T20:39:42Z</dcterms:created>
  <dcterms:modified xsi:type="dcterms:W3CDTF">2025-03-13T03:35:45Z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Sensitivity: Public</vt:lpwstr>
  </property>
</Properties>
</file>