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6" r:id="rId2"/>
  </p:sldIdLst>
  <p:sldSz cx="9756775" cy="4846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BD65"/>
    <a:srgbClr val="E7721F"/>
    <a:srgbClr val="E95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5887"/>
  </p:normalViewPr>
  <p:slideViewPr>
    <p:cSldViewPr snapToGrid="0" snapToObjects="1">
      <p:cViewPr varScale="1">
        <p:scale>
          <a:sx n="152" d="100"/>
          <a:sy n="152" d="100"/>
        </p:scale>
        <p:origin x="19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83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0779" y="258039"/>
            <a:ext cx="8415218" cy="936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779" y="1290193"/>
            <a:ext cx="8415218" cy="3075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0778" y="4492116"/>
            <a:ext cx="2195274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1932" y="4492116"/>
            <a:ext cx="3292912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0723" y="4492116"/>
            <a:ext cx="2195274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E0A228-EEEA-EEAC-A5DE-68E14290322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86263" y="4615498"/>
            <a:ext cx="1016000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Sensitivity: Public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0B840B-6832-9BF3-B4A6-D0B5EB4685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30957" y="-1"/>
            <a:ext cx="9305546" cy="484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2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646206" rtl="0" eaLnBrk="1" latinLnBrk="0" hangingPunct="1">
        <a:lnSpc>
          <a:spcPct val="90000"/>
        </a:lnSpc>
        <a:spcBef>
          <a:spcPct val="0"/>
        </a:spcBef>
        <a:buNone/>
        <a:defRPr sz="3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552" indent="-161552" algn="l" defTabSz="646206" rtl="0" eaLnBrk="1" latinLnBrk="0" hangingPunct="1">
        <a:lnSpc>
          <a:spcPct val="90000"/>
        </a:lnSpc>
        <a:spcBef>
          <a:spcPts val="707"/>
        </a:spcBef>
        <a:buFont typeface="Arial" panose="020B0604020202020204" pitchFamily="34" charset="0"/>
        <a:buChar char="•"/>
        <a:defRPr sz="1979" kern="1200">
          <a:solidFill>
            <a:schemeClr val="tx1"/>
          </a:solidFill>
          <a:latin typeface="+mn-lt"/>
          <a:ea typeface="+mn-ea"/>
          <a:cs typeface="+mn-cs"/>
        </a:defRPr>
      </a:lvl1pPr>
      <a:lvl2pPr marL="484655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0775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3pPr>
      <a:lvl4pPr marL="1130861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453965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77706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2100171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423274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74637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1pPr>
      <a:lvl2pPr marL="32310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2pPr>
      <a:lvl3pPr marL="64620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3pPr>
      <a:lvl4pPr marL="969310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29241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61551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38619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26172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58482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F67AAA-7EA9-CC48-AA41-92CC435744EE}"/>
              </a:ext>
            </a:extLst>
          </p:cNvPr>
          <p:cNvSpPr/>
          <p:nvPr/>
        </p:nvSpPr>
        <p:spPr>
          <a:xfrm>
            <a:off x="0" y="0"/>
            <a:ext cx="3662755" cy="484663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A8AAD-0191-414F-83C0-C6464996041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05180" y="1138584"/>
            <a:ext cx="3457575" cy="91034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CELEBRATE FINANCIAL LITERACY MONTH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D4FC2-20A6-2646-AFDD-FDA49A2BBF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05180" y="2489200"/>
            <a:ext cx="3360141" cy="2300287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9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This April, we’re empowering students with the knowledge they need to manage money wisely. </a:t>
            </a:r>
            <a:r>
              <a:rPr lang="en-US" sz="19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Smart habits lead to financial success! 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[Program URL]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C74125-5ADD-EE44-A5B1-30EFC40097CF}"/>
              </a:ext>
            </a:extLst>
          </p:cNvPr>
          <p:cNvCxnSpPr/>
          <p:nvPr/>
        </p:nvCxnSpPr>
        <p:spPr>
          <a:xfrm>
            <a:off x="301752" y="2336800"/>
            <a:ext cx="288035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71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9b32134-930b-47a0-ae68-920ef1df7e99}" enabled="1" method="Privileged" siteId="{31fa3fc8-0d67-4b00-8f5a-3a9a69c281b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31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CELEBRATE FINANCIAL LITERACY MONTH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PROGRAM NAME GOES HERE</dc:title>
  <dc:creator>MaSara Myers</dc:creator>
  <cp:lastModifiedBy>Kennedy Harris</cp:lastModifiedBy>
  <cp:revision>16</cp:revision>
  <dcterms:created xsi:type="dcterms:W3CDTF">2019-04-23T20:27:11Z</dcterms:created>
  <dcterms:modified xsi:type="dcterms:W3CDTF">2025-03-13T03:39:03Z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Sensitivity: Public</vt:lpwstr>
  </property>
</Properties>
</file>