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01" r:id="rId4"/>
  </p:sldMasterIdLst>
  <p:notesMasterIdLst>
    <p:notesMasterId r:id="rId8"/>
  </p:notesMasterIdLst>
  <p:sldIdLst>
    <p:sldId id="262" r:id="rId5"/>
    <p:sldId id="263" r:id="rId6"/>
    <p:sldId id="264" r:id="rId7"/>
  </p:sldIdLst>
  <p:sldSz cx="7864475" cy="10058400"/>
  <p:notesSz cx="6858000" cy="9144000"/>
  <p:embeddedFontLst>
    <p:embeddedFont>
      <p:font typeface="Lato" panose="020F0502020204030203" pitchFamily="34" charset="0"/>
      <p:regular r:id="rId9"/>
      <p:bold r:id="rId10"/>
      <p:italic r:id="rId11"/>
      <p:boldItalic r:id="rId1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77">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0CE5D9B-2648-CB6B-E291-14C67ED6D48F}" name="Elana Ziegenbein" initials="EZ" userId="S::elana.ziegenbein@blackbaud.me::6e35e958-69d4-4858-8698-51eed2d7053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F5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71431FF-063F-115E-EAA3-D86616CED349}" v="2745" dt="2024-08-07T17:11:26.28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837"/>
    <p:restoredTop sz="96327"/>
  </p:normalViewPr>
  <p:slideViewPr>
    <p:cSldViewPr snapToGrid="0">
      <p:cViewPr varScale="1">
        <p:scale>
          <a:sx n="87" d="100"/>
          <a:sy n="87" d="100"/>
        </p:scale>
        <p:origin x="3112" y="192"/>
      </p:cViewPr>
      <p:guideLst>
        <p:guide orient="horz" pos="3168"/>
        <p:guide pos="2477"/>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presProps" Target="presProps.xml"/><Relationship Id="rId18" Type="http://schemas.microsoft.com/office/2018/10/relationships/authors" Target="author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font" Target="fonts/font4.fntdata"/><Relationship Id="rId17"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font" Target="fonts/font3.fntdata"/><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font" Target="fonts/font2.fntdata"/><Relationship Id="rId4" Type="http://schemas.openxmlformats.org/officeDocument/2006/relationships/slideMaster" Target="slideMasters/slideMaster1.xml"/><Relationship Id="rId9" Type="http://schemas.openxmlformats.org/officeDocument/2006/relationships/font" Target="fonts/font1.fntdata"/><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088892" y="685800"/>
            <a:ext cx="26808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g15285908366_0_0:notes"/>
          <p:cNvSpPr>
            <a:spLocks noGrp="1" noRot="1" noChangeAspect="1"/>
          </p:cNvSpPr>
          <p:nvPr>
            <p:ph type="sldImg" idx="2"/>
          </p:nvPr>
        </p:nvSpPr>
        <p:spPr>
          <a:xfrm>
            <a:off x="2089150" y="685800"/>
            <a:ext cx="26797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 name="Google Shape;56;g15285908366_0_0:notes"/>
          <p:cNvSpPr txBox="1">
            <a:spLocks noGrp="1"/>
          </p:cNvSpPr>
          <p:nvPr>
            <p:ph type="body" idx="1"/>
          </p:nvPr>
        </p:nvSpPr>
        <p:spPr>
          <a:xfrm>
            <a:off x="685787" y="4343386"/>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4622565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g15285908366_0_0:notes"/>
          <p:cNvSpPr>
            <a:spLocks noGrp="1" noRot="1" noChangeAspect="1"/>
          </p:cNvSpPr>
          <p:nvPr>
            <p:ph type="sldImg" idx="2"/>
          </p:nvPr>
        </p:nvSpPr>
        <p:spPr>
          <a:xfrm>
            <a:off x="2089150" y="685800"/>
            <a:ext cx="26797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 name="Google Shape;56;g15285908366_0_0:notes"/>
          <p:cNvSpPr txBox="1">
            <a:spLocks noGrp="1"/>
          </p:cNvSpPr>
          <p:nvPr>
            <p:ph type="body" idx="1"/>
          </p:nvPr>
        </p:nvSpPr>
        <p:spPr>
          <a:xfrm>
            <a:off x="685787" y="4343386"/>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8192759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g15285908366_0_0:notes"/>
          <p:cNvSpPr>
            <a:spLocks noGrp="1" noRot="1" noChangeAspect="1"/>
          </p:cNvSpPr>
          <p:nvPr>
            <p:ph type="sldImg" idx="2"/>
          </p:nvPr>
        </p:nvSpPr>
        <p:spPr>
          <a:xfrm>
            <a:off x="2089150" y="685800"/>
            <a:ext cx="26797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 name="Google Shape;56;g15285908366_0_0:notes"/>
          <p:cNvSpPr txBox="1">
            <a:spLocks noGrp="1"/>
          </p:cNvSpPr>
          <p:nvPr>
            <p:ph type="body" idx="1"/>
          </p:nvPr>
        </p:nvSpPr>
        <p:spPr>
          <a:xfrm>
            <a:off x="685787" y="4343386"/>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2443850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C71C81-C583-F084-9DC6-94C411F5BC69}"/>
              </a:ext>
            </a:extLst>
          </p:cNvPr>
          <p:cNvSpPr>
            <a:spLocks noGrp="1"/>
          </p:cNvSpPr>
          <p:nvPr>
            <p:ph type="ctrTitle"/>
          </p:nvPr>
        </p:nvSpPr>
        <p:spPr>
          <a:xfrm>
            <a:off x="983060" y="1646133"/>
            <a:ext cx="5898356" cy="3501813"/>
          </a:xfrm>
        </p:spPr>
        <p:txBody>
          <a:bodyPr anchor="b"/>
          <a:lstStyle>
            <a:lvl1pPr algn="ctr">
              <a:defRPr sz="3871"/>
            </a:lvl1pPr>
          </a:lstStyle>
          <a:p>
            <a:r>
              <a:rPr lang="en-US"/>
              <a:t>Click to edit Master title style</a:t>
            </a:r>
          </a:p>
        </p:txBody>
      </p:sp>
      <p:sp>
        <p:nvSpPr>
          <p:cNvPr id="3" name="Subtitle 2">
            <a:extLst>
              <a:ext uri="{FF2B5EF4-FFF2-40B4-BE49-F238E27FC236}">
                <a16:creationId xmlns:a16="http://schemas.microsoft.com/office/drawing/2014/main" id="{1540EDCC-15E8-4BD1-D170-BDE93470C52C}"/>
              </a:ext>
            </a:extLst>
          </p:cNvPr>
          <p:cNvSpPr>
            <a:spLocks noGrp="1"/>
          </p:cNvSpPr>
          <p:nvPr>
            <p:ph type="subTitle" idx="1"/>
          </p:nvPr>
        </p:nvSpPr>
        <p:spPr>
          <a:xfrm>
            <a:off x="983060" y="5282989"/>
            <a:ext cx="5898356" cy="2428451"/>
          </a:xfrm>
        </p:spPr>
        <p:txBody>
          <a:bodyPr/>
          <a:lstStyle>
            <a:lvl1pPr marL="0" indent="0" algn="ctr">
              <a:buNone/>
              <a:defRPr sz="1548"/>
            </a:lvl1pPr>
            <a:lvl2pPr marL="294940" indent="0" algn="ctr">
              <a:buNone/>
              <a:defRPr sz="1290"/>
            </a:lvl2pPr>
            <a:lvl3pPr marL="589879" indent="0" algn="ctr">
              <a:buNone/>
              <a:defRPr sz="1161"/>
            </a:lvl3pPr>
            <a:lvl4pPr marL="884819" indent="0" algn="ctr">
              <a:buNone/>
              <a:defRPr sz="1032"/>
            </a:lvl4pPr>
            <a:lvl5pPr marL="1179759" indent="0" algn="ctr">
              <a:buNone/>
              <a:defRPr sz="1032"/>
            </a:lvl5pPr>
            <a:lvl6pPr marL="1474699" indent="0" algn="ctr">
              <a:buNone/>
              <a:defRPr sz="1032"/>
            </a:lvl6pPr>
            <a:lvl7pPr marL="1769638" indent="0" algn="ctr">
              <a:buNone/>
              <a:defRPr sz="1032"/>
            </a:lvl7pPr>
            <a:lvl8pPr marL="2064578" indent="0" algn="ctr">
              <a:buNone/>
              <a:defRPr sz="1032"/>
            </a:lvl8pPr>
            <a:lvl9pPr marL="2359518" indent="0" algn="ctr">
              <a:buNone/>
              <a:defRPr sz="1032"/>
            </a:lvl9pPr>
          </a:lstStyle>
          <a:p>
            <a:r>
              <a:rPr lang="en-US"/>
              <a:t>Click to edit Master subtitle style</a:t>
            </a:r>
          </a:p>
        </p:txBody>
      </p:sp>
      <p:sp>
        <p:nvSpPr>
          <p:cNvPr id="4" name="Date Placeholder 3">
            <a:extLst>
              <a:ext uri="{FF2B5EF4-FFF2-40B4-BE49-F238E27FC236}">
                <a16:creationId xmlns:a16="http://schemas.microsoft.com/office/drawing/2014/main" id="{4145B9CD-3977-8D66-2952-4F338E0DD1F9}"/>
              </a:ext>
            </a:extLst>
          </p:cNvPr>
          <p:cNvSpPr>
            <a:spLocks noGrp="1"/>
          </p:cNvSpPr>
          <p:nvPr>
            <p:ph type="dt" sz="half" idx="10"/>
          </p:nvPr>
        </p:nvSpPr>
        <p:spPr/>
        <p:txBody>
          <a:bodyPr/>
          <a:lstStyle/>
          <a:p>
            <a:fld id="{FFF9090D-4A46-9246-A99E-7BE77300A72C}" type="datetimeFigureOut">
              <a:rPr lang="en-US" smtClean="0"/>
              <a:t>4/2/25</a:t>
            </a:fld>
            <a:endParaRPr lang="en-US"/>
          </a:p>
        </p:txBody>
      </p:sp>
      <p:sp>
        <p:nvSpPr>
          <p:cNvPr id="5" name="Footer Placeholder 4">
            <a:extLst>
              <a:ext uri="{FF2B5EF4-FFF2-40B4-BE49-F238E27FC236}">
                <a16:creationId xmlns:a16="http://schemas.microsoft.com/office/drawing/2014/main" id="{71FEAAEF-9BEB-6115-120F-7301BB66F4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C71324-135C-F34B-4D4C-1DF9566C8359}"/>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911106371"/>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17CC9-693C-DC7F-AB32-26CE49CAFF9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3B85B07-E98F-144A-7561-717B66D5D9C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845CDB-083E-3B22-FA1C-7DAB134F05FE}"/>
              </a:ext>
            </a:extLst>
          </p:cNvPr>
          <p:cNvSpPr>
            <a:spLocks noGrp="1"/>
          </p:cNvSpPr>
          <p:nvPr>
            <p:ph type="dt" sz="half" idx="10"/>
          </p:nvPr>
        </p:nvSpPr>
        <p:spPr/>
        <p:txBody>
          <a:bodyPr/>
          <a:lstStyle/>
          <a:p>
            <a:fld id="{FFF9090D-4A46-9246-A99E-7BE77300A72C}" type="datetimeFigureOut">
              <a:rPr lang="en-US" smtClean="0"/>
              <a:t>4/2/25</a:t>
            </a:fld>
            <a:endParaRPr lang="en-US"/>
          </a:p>
        </p:txBody>
      </p:sp>
      <p:sp>
        <p:nvSpPr>
          <p:cNvPr id="5" name="Footer Placeholder 4">
            <a:extLst>
              <a:ext uri="{FF2B5EF4-FFF2-40B4-BE49-F238E27FC236}">
                <a16:creationId xmlns:a16="http://schemas.microsoft.com/office/drawing/2014/main" id="{30603DF4-5F7E-CA2B-F25E-64878BD31E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A0EA88-039E-2DD5-B6FF-4847739701C6}"/>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160555053"/>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B636E1D-86CF-ED55-09EB-0B33EB1D6DD5}"/>
              </a:ext>
            </a:extLst>
          </p:cNvPr>
          <p:cNvSpPr>
            <a:spLocks noGrp="1"/>
          </p:cNvSpPr>
          <p:nvPr>
            <p:ph type="title" orient="vert"/>
          </p:nvPr>
        </p:nvSpPr>
        <p:spPr>
          <a:xfrm>
            <a:off x="5628015" y="535517"/>
            <a:ext cx="1695777" cy="852402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8D8B693-92E3-6FFC-EF87-61A34E297210}"/>
              </a:ext>
            </a:extLst>
          </p:cNvPr>
          <p:cNvSpPr>
            <a:spLocks noGrp="1"/>
          </p:cNvSpPr>
          <p:nvPr>
            <p:ph type="body" orient="vert" idx="1"/>
          </p:nvPr>
        </p:nvSpPr>
        <p:spPr>
          <a:xfrm>
            <a:off x="540683" y="535517"/>
            <a:ext cx="4989026"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A342D4-9D92-1072-B3D8-FFF9445F5FDE}"/>
              </a:ext>
            </a:extLst>
          </p:cNvPr>
          <p:cNvSpPr>
            <a:spLocks noGrp="1"/>
          </p:cNvSpPr>
          <p:nvPr>
            <p:ph type="dt" sz="half" idx="10"/>
          </p:nvPr>
        </p:nvSpPr>
        <p:spPr/>
        <p:txBody>
          <a:bodyPr/>
          <a:lstStyle/>
          <a:p>
            <a:fld id="{FFF9090D-4A46-9246-A99E-7BE77300A72C}" type="datetimeFigureOut">
              <a:rPr lang="en-US" smtClean="0"/>
              <a:t>4/2/25</a:t>
            </a:fld>
            <a:endParaRPr lang="en-US"/>
          </a:p>
        </p:txBody>
      </p:sp>
      <p:sp>
        <p:nvSpPr>
          <p:cNvPr id="5" name="Footer Placeholder 4">
            <a:extLst>
              <a:ext uri="{FF2B5EF4-FFF2-40B4-BE49-F238E27FC236}">
                <a16:creationId xmlns:a16="http://schemas.microsoft.com/office/drawing/2014/main" id="{49DB1B94-B79C-775A-82CE-1F821216DF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DE5746-541D-A4A3-3649-5F7607516F64}"/>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061105031"/>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Blank 1">
  <p:cSld name="Blank">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ftr" idx="11"/>
          </p:nvPr>
        </p:nvSpPr>
        <p:spPr>
          <a:xfrm>
            <a:off x="2673921" y="9354312"/>
            <a:ext cx="2516766" cy="502800"/>
          </a:xfrm>
          <a:prstGeom prst="rect">
            <a:avLst/>
          </a:prstGeom>
          <a:noFill/>
          <a:ln>
            <a:noFill/>
          </a:ln>
        </p:spPr>
        <p:txBody>
          <a:bodyPr spcFirstLastPara="1" wrap="square" lIns="0" tIns="0" rIns="0" bIns="0" anchor="t" anchorCtr="0">
            <a:noAutofit/>
          </a:bodyPr>
          <a:lstStyle>
            <a:lvl1pPr lvl="0" algn="ctr" rtl="0">
              <a:spcBef>
                <a:spcPts val="0"/>
              </a:spcBef>
              <a:spcAft>
                <a:spcPts val="0"/>
              </a:spcAft>
              <a:buSzPts val="1400"/>
              <a:buNone/>
              <a:defRPr>
                <a:solidFill>
                  <a:srgbClr val="888888"/>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2" name="Google Shape;52;p13"/>
          <p:cNvSpPr txBox="1">
            <a:spLocks noGrp="1"/>
          </p:cNvSpPr>
          <p:nvPr>
            <p:ph type="dt" idx="10"/>
          </p:nvPr>
        </p:nvSpPr>
        <p:spPr>
          <a:xfrm>
            <a:off x="393224" y="9354312"/>
            <a:ext cx="1808878" cy="502800"/>
          </a:xfrm>
          <a:prstGeom prst="rect">
            <a:avLst/>
          </a:prstGeom>
          <a:noFill/>
          <a:ln>
            <a:noFill/>
          </a:ln>
        </p:spPr>
        <p:txBody>
          <a:bodyPr spcFirstLastPara="1" wrap="square" lIns="0" tIns="0" rIns="0" bIns="0" anchor="t" anchorCtr="0">
            <a:noAutofit/>
          </a:bodyPr>
          <a:lstStyle>
            <a:lvl1pPr lvl="0" algn="l" rtl="0">
              <a:spcBef>
                <a:spcPts val="0"/>
              </a:spcBef>
              <a:spcAft>
                <a:spcPts val="0"/>
              </a:spcAft>
              <a:buSzPts val="1400"/>
              <a:buNone/>
              <a:defRPr>
                <a:solidFill>
                  <a:srgbClr val="888888"/>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3" name="Google Shape;53;p13"/>
          <p:cNvSpPr txBox="1">
            <a:spLocks noGrp="1"/>
          </p:cNvSpPr>
          <p:nvPr>
            <p:ph type="sldNum" idx="12"/>
          </p:nvPr>
        </p:nvSpPr>
        <p:spPr>
          <a:xfrm>
            <a:off x="5662422" y="9354312"/>
            <a:ext cx="1808878" cy="502800"/>
          </a:xfrm>
          <a:prstGeom prst="rect">
            <a:avLst/>
          </a:prstGeom>
          <a:noFill/>
          <a:ln>
            <a:noFill/>
          </a:ln>
        </p:spPr>
        <p:txBody>
          <a:bodyPr spcFirstLastPara="1" wrap="square" lIns="0" tIns="0" rIns="0" bIns="0" anchor="t" anchorCtr="0">
            <a:noAutofit/>
          </a:bodyPr>
          <a:lstStyle>
            <a:lvl1pPr marL="0" lvl="0" indent="0" algn="r" rtl="0">
              <a:spcBef>
                <a:spcPts val="0"/>
              </a:spcBef>
              <a:buNone/>
              <a:defRPr>
                <a:solidFill>
                  <a:srgbClr val="888888"/>
                </a:solidFill>
              </a:defRPr>
            </a:lvl1pPr>
            <a:lvl2pPr marL="0" lvl="1" indent="0" algn="r" rtl="0">
              <a:spcBef>
                <a:spcPts val="0"/>
              </a:spcBef>
              <a:buNone/>
              <a:defRPr>
                <a:solidFill>
                  <a:srgbClr val="888888"/>
                </a:solidFill>
              </a:defRPr>
            </a:lvl2pPr>
            <a:lvl3pPr marL="0" lvl="2" indent="0" algn="r" rtl="0">
              <a:spcBef>
                <a:spcPts val="0"/>
              </a:spcBef>
              <a:buNone/>
              <a:defRPr>
                <a:solidFill>
                  <a:srgbClr val="888888"/>
                </a:solidFill>
              </a:defRPr>
            </a:lvl3pPr>
            <a:lvl4pPr marL="0" lvl="3" indent="0" algn="r" rtl="0">
              <a:spcBef>
                <a:spcPts val="0"/>
              </a:spcBef>
              <a:buNone/>
              <a:defRPr>
                <a:solidFill>
                  <a:srgbClr val="888888"/>
                </a:solidFill>
              </a:defRPr>
            </a:lvl4pPr>
            <a:lvl5pPr marL="0" lvl="4" indent="0" algn="r" rtl="0">
              <a:spcBef>
                <a:spcPts val="0"/>
              </a:spcBef>
              <a:buNone/>
              <a:defRPr>
                <a:solidFill>
                  <a:srgbClr val="888888"/>
                </a:solidFill>
              </a:defRPr>
            </a:lvl5pPr>
            <a:lvl6pPr marL="0" lvl="5" indent="0" algn="r" rtl="0">
              <a:spcBef>
                <a:spcPts val="0"/>
              </a:spcBef>
              <a:buNone/>
              <a:defRPr>
                <a:solidFill>
                  <a:srgbClr val="888888"/>
                </a:solidFill>
              </a:defRPr>
            </a:lvl6pPr>
            <a:lvl7pPr marL="0" lvl="6" indent="0" algn="r" rtl="0">
              <a:spcBef>
                <a:spcPts val="0"/>
              </a:spcBef>
              <a:buNone/>
              <a:defRPr>
                <a:solidFill>
                  <a:srgbClr val="888888"/>
                </a:solidFill>
              </a:defRPr>
            </a:lvl7pPr>
            <a:lvl8pPr marL="0" lvl="7" indent="0" algn="r" rtl="0">
              <a:spcBef>
                <a:spcPts val="0"/>
              </a:spcBef>
              <a:buNone/>
              <a:defRPr>
                <a:solidFill>
                  <a:srgbClr val="888888"/>
                </a:solidFill>
              </a:defRPr>
            </a:lvl8pPr>
            <a:lvl9pPr marL="0" lvl="8" indent="0" algn="r" rtl="0">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solidFill>
                <a:schemeClr val="dk2"/>
              </a:solidFill>
            </a:endParaRPr>
          </a:p>
        </p:txBody>
      </p:sp>
    </p:spTree>
    <p:extLst>
      <p:ext uri="{BB962C8B-B14F-4D97-AF65-F5344CB8AC3E}">
        <p14:creationId xmlns:p14="http://schemas.microsoft.com/office/powerpoint/2010/main" val="8651918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38C73-F839-8C68-DF28-A789EEB00D0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9A89FC7-D743-3587-EA0F-CC2E189DF7F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558EA8-0186-BC29-5F3A-1644DEECDBFE}"/>
              </a:ext>
            </a:extLst>
          </p:cNvPr>
          <p:cNvSpPr>
            <a:spLocks noGrp="1"/>
          </p:cNvSpPr>
          <p:nvPr>
            <p:ph type="dt" sz="half" idx="10"/>
          </p:nvPr>
        </p:nvSpPr>
        <p:spPr/>
        <p:txBody>
          <a:bodyPr/>
          <a:lstStyle/>
          <a:p>
            <a:fld id="{FFF9090D-4A46-9246-A99E-7BE77300A72C}" type="datetimeFigureOut">
              <a:rPr lang="en-US" smtClean="0"/>
              <a:t>4/2/25</a:t>
            </a:fld>
            <a:endParaRPr lang="en-US"/>
          </a:p>
        </p:txBody>
      </p:sp>
      <p:sp>
        <p:nvSpPr>
          <p:cNvPr id="5" name="Footer Placeholder 4">
            <a:extLst>
              <a:ext uri="{FF2B5EF4-FFF2-40B4-BE49-F238E27FC236}">
                <a16:creationId xmlns:a16="http://schemas.microsoft.com/office/drawing/2014/main" id="{C0ECE2EC-B310-D32F-E9B2-EA4259C61F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F98CA5-B962-E961-0D52-BF3C2795BD5E}"/>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779575641"/>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713E15-71A9-0AFF-0DCF-DC4C84291114}"/>
              </a:ext>
            </a:extLst>
          </p:cNvPr>
          <p:cNvSpPr>
            <a:spLocks noGrp="1"/>
          </p:cNvSpPr>
          <p:nvPr>
            <p:ph type="title"/>
          </p:nvPr>
        </p:nvSpPr>
        <p:spPr>
          <a:xfrm>
            <a:off x="536586" y="2507617"/>
            <a:ext cx="6783110" cy="4184014"/>
          </a:xfrm>
        </p:spPr>
        <p:txBody>
          <a:bodyPr anchor="b"/>
          <a:lstStyle>
            <a:lvl1pPr>
              <a:defRPr sz="3871"/>
            </a:lvl1pPr>
          </a:lstStyle>
          <a:p>
            <a:r>
              <a:rPr lang="en-US"/>
              <a:t>Click to edit Master title style</a:t>
            </a:r>
          </a:p>
        </p:txBody>
      </p:sp>
      <p:sp>
        <p:nvSpPr>
          <p:cNvPr id="3" name="Text Placeholder 2">
            <a:extLst>
              <a:ext uri="{FF2B5EF4-FFF2-40B4-BE49-F238E27FC236}">
                <a16:creationId xmlns:a16="http://schemas.microsoft.com/office/drawing/2014/main" id="{C6779CCE-FD2E-5E52-29AB-7D20B3E560B2}"/>
              </a:ext>
            </a:extLst>
          </p:cNvPr>
          <p:cNvSpPr>
            <a:spLocks noGrp="1"/>
          </p:cNvSpPr>
          <p:nvPr>
            <p:ph type="body" idx="1"/>
          </p:nvPr>
        </p:nvSpPr>
        <p:spPr>
          <a:xfrm>
            <a:off x="536586" y="6731213"/>
            <a:ext cx="6783110" cy="2200274"/>
          </a:xfrm>
        </p:spPr>
        <p:txBody>
          <a:bodyPr/>
          <a:lstStyle>
            <a:lvl1pPr marL="0" indent="0">
              <a:buNone/>
              <a:defRPr sz="1548">
                <a:solidFill>
                  <a:schemeClr val="tx1">
                    <a:tint val="75000"/>
                  </a:schemeClr>
                </a:solidFill>
              </a:defRPr>
            </a:lvl1pPr>
            <a:lvl2pPr marL="294940" indent="0">
              <a:buNone/>
              <a:defRPr sz="1290">
                <a:solidFill>
                  <a:schemeClr val="tx1">
                    <a:tint val="75000"/>
                  </a:schemeClr>
                </a:solidFill>
              </a:defRPr>
            </a:lvl2pPr>
            <a:lvl3pPr marL="589879" indent="0">
              <a:buNone/>
              <a:defRPr sz="1161">
                <a:solidFill>
                  <a:schemeClr val="tx1">
                    <a:tint val="75000"/>
                  </a:schemeClr>
                </a:solidFill>
              </a:defRPr>
            </a:lvl3pPr>
            <a:lvl4pPr marL="884819" indent="0">
              <a:buNone/>
              <a:defRPr sz="1032">
                <a:solidFill>
                  <a:schemeClr val="tx1">
                    <a:tint val="75000"/>
                  </a:schemeClr>
                </a:solidFill>
              </a:defRPr>
            </a:lvl4pPr>
            <a:lvl5pPr marL="1179759" indent="0">
              <a:buNone/>
              <a:defRPr sz="1032">
                <a:solidFill>
                  <a:schemeClr val="tx1">
                    <a:tint val="75000"/>
                  </a:schemeClr>
                </a:solidFill>
              </a:defRPr>
            </a:lvl5pPr>
            <a:lvl6pPr marL="1474699" indent="0">
              <a:buNone/>
              <a:defRPr sz="1032">
                <a:solidFill>
                  <a:schemeClr val="tx1">
                    <a:tint val="75000"/>
                  </a:schemeClr>
                </a:solidFill>
              </a:defRPr>
            </a:lvl6pPr>
            <a:lvl7pPr marL="1769638" indent="0">
              <a:buNone/>
              <a:defRPr sz="1032">
                <a:solidFill>
                  <a:schemeClr val="tx1">
                    <a:tint val="75000"/>
                  </a:schemeClr>
                </a:solidFill>
              </a:defRPr>
            </a:lvl7pPr>
            <a:lvl8pPr marL="2064578" indent="0">
              <a:buNone/>
              <a:defRPr sz="1032">
                <a:solidFill>
                  <a:schemeClr val="tx1">
                    <a:tint val="75000"/>
                  </a:schemeClr>
                </a:solidFill>
              </a:defRPr>
            </a:lvl8pPr>
            <a:lvl9pPr marL="2359518" indent="0">
              <a:buNone/>
              <a:defRPr sz="1032">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7ACF73A-3ECD-A21F-919E-8637A887A977}"/>
              </a:ext>
            </a:extLst>
          </p:cNvPr>
          <p:cNvSpPr>
            <a:spLocks noGrp="1"/>
          </p:cNvSpPr>
          <p:nvPr>
            <p:ph type="dt" sz="half" idx="10"/>
          </p:nvPr>
        </p:nvSpPr>
        <p:spPr/>
        <p:txBody>
          <a:bodyPr/>
          <a:lstStyle/>
          <a:p>
            <a:fld id="{FFF9090D-4A46-9246-A99E-7BE77300A72C}" type="datetimeFigureOut">
              <a:rPr lang="en-US" smtClean="0"/>
              <a:t>4/2/25</a:t>
            </a:fld>
            <a:endParaRPr lang="en-US"/>
          </a:p>
        </p:txBody>
      </p:sp>
      <p:sp>
        <p:nvSpPr>
          <p:cNvPr id="5" name="Footer Placeholder 4">
            <a:extLst>
              <a:ext uri="{FF2B5EF4-FFF2-40B4-BE49-F238E27FC236}">
                <a16:creationId xmlns:a16="http://schemas.microsoft.com/office/drawing/2014/main" id="{F699AC2A-BDD0-1E71-8C7C-CB425A3B1D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F13D3F-B94B-1EA4-4457-F9CED084CD17}"/>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368634440"/>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7F90F4-F6A0-6E87-EF3A-854450FC8AD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D347658-C734-644C-B7AB-D1DA83A58633}"/>
              </a:ext>
            </a:extLst>
          </p:cNvPr>
          <p:cNvSpPr>
            <a:spLocks noGrp="1"/>
          </p:cNvSpPr>
          <p:nvPr>
            <p:ph sz="half" idx="1"/>
          </p:nvPr>
        </p:nvSpPr>
        <p:spPr>
          <a:xfrm>
            <a:off x="540683" y="2677584"/>
            <a:ext cx="3342402"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481A606-C503-B8E1-ECE4-55B771BFBFA1}"/>
              </a:ext>
            </a:extLst>
          </p:cNvPr>
          <p:cNvSpPr>
            <a:spLocks noGrp="1"/>
          </p:cNvSpPr>
          <p:nvPr>
            <p:ph sz="half" idx="2"/>
          </p:nvPr>
        </p:nvSpPr>
        <p:spPr>
          <a:xfrm>
            <a:off x="3981390" y="2677584"/>
            <a:ext cx="3342402"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D9A0E52-6013-2BD1-514B-1FFBFDD1C83E}"/>
              </a:ext>
            </a:extLst>
          </p:cNvPr>
          <p:cNvSpPr>
            <a:spLocks noGrp="1"/>
          </p:cNvSpPr>
          <p:nvPr>
            <p:ph type="dt" sz="half" idx="10"/>
          </p:nvPr>
        </p:nvSpPr>
        <p:spPr/>
        <p:txBody>
          <a:bodyPr/>
          <a:lstStyle/>
          <a:p>
            <a:fld id="{FFF9090D-4A46-9246-A99E-7BE77300A72C}" type="datetimeFigureOut">
              <a:rPr lang="en-US" smtClean="0"/>
              <a:t>4/2/25</a:t>
            </a:fld>
            <a:endParaRPr lang="en-US"/>
          </a:p>
        </p:txBody>
      </p:sp>
      <p:sp>
        <p:nvSpPr>
          <p:cNvPr id="6" name="Footer Placeholder 5">
            <a:extLst>
              <a:ext uri="{FF2B5EF4-FFF2-40B4-BE49-F238E27FC236}">
                <a16:creationId xmlns:a16="http://schemas.microsoft.com/office/drawing/2014/main" id="{CB56802E-B2B7-CA7C-5484-C259B622AAB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60CDCD5-062C-627C-0DEE-005F32F3559E}"/>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621477086"/>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4FDF0-D1DC-6260-165A-8F56F33C7494}"/>
              </a:ext>
            </a:extLst>
          </p:cNvPr>
          <p:cNvSpPr>
            <a:spLocks noGrp="1"/>
          </p:cNvSpPr>
          <p:nvPr>
            <p:ph type="title"/>
          </p:nvPr>
        </p:nvSpPr>
        <p:spPr>
          <a:xfrm>
            <a:off x="541707" y="535517"/>
            <a:ext cx="6783110" cy="1944159"/>
          </a:xfrm>
        </p:spPr>
        <p:txBody>
          <a:bodyPr/>
          <a:lstStyle/>
          <a:p>
            <a:r>
              <a:rPr lang="en-US"/>
              <a:t>Click to edit Master title style</a:t>
            </a:r>
          </a:p>
        </p:txBody>
      </p:sp>
      <p:sp>
        <p:nvSpPr>
          <p:cNvPr id="3" name="Text Placeholder 2">
            <a:extLst>
              <a:ext uri="{FF2B5EF4-FFF2-40B4-BE49-F238E27FC236}">
                <a16:creationId xmlns:a16="http://schemas.microsoft.com/office/drawing/2014/main" id="{50128797-E489-C570-BC22-301E1A321E6A}"/>
              </a:ext>
            </a:extLst>
          </p:cNvPr>
          <p:cNvSpPr>
            <a:spLocks noGrp="1"/>
          </p:cNvSpPr>
          <p:nvPr>
            <p:ph type="body" idx="1"/>
          </p:nvPr>
        </p:nvSpPr>
        <p:spPr>
          <a:xfrm>
            <a:off x="541707" y="2465706"/>
            <a:ext cx="3327041" cy="1208404"/>
          </a:xfrm>
        </p:spPr>
        <p:txBody>
          <a:bodyPr anchor="b"/>
          <a:lstStyle>
            <a:lvl1pPr marL="0" indent="0">
              <a:buNone/>
              <a:defRPr sz="1548" b="1"/>
            </a:lvl1pPr>
            <a:lvl2pPr marL="294940" indent="0">
              <a:buNone/>
              <a:defRPr sz="1290" b="1"/>
            </a:lvl2pPr>
            <a:lvl3pPr marL="589879" indent="0">
              <a:buNone/>
              <a:defRPr sz="1161" b="1"/>
            </a:lvl3pPr>
            <a:lvl4pPr marL="884819" indent="0">
              <a:buNone/>
              <a:defRPr sz="1032" b="1"/>
            </a:lvl4pPr>
            <a:lvl5pPr marL="1179759" indent="0">
              <a:buNone/>
              <a:defRPr sz="1032" b="1"/>
            </a:lvl5pPr>
            <a:lvl6pPr marL="1474699" indent="0">
              <a:buNone/>
              <a:defRPr sz="1032" b="1"/>
            </a:lvl6pPr>
            <a:lvl7pPr marL="1769638" indent="0">
              <a:buNone/>
              <a:defRPr sz="1032" b="1"/>
            </a:lvl7pPr>
            <a:lvl8pPr marL="2064578" indent="0">
              <a:buNone/>
              <a:defRPr sz="1032" b="1"/>
            </a:lvl8pPr>
            <a:lvl9pPr marL="2359518" indent="0">
              <a:buNone/>
              <a:defRPr sz="1032" b="1"/>
            </a:lvl9pPr>
          </a:lstStyle>
          <a:p>
            <a:pPr lvl="0"/>
            <a:r>
              <a:rPr lang="en-US"/>
              <a:t>Click to edit Master text styles</a:t>
            </a:r>
          </a:p>
        </p:txBody>
      </p:sp>
      <p:sp>
        <p:nvSpPr>
          <p:cNvPr id="4" name="Content Placeholder 3">
            <a:extLst>
              <a:ext uri="{FF2B5EF4-FFF2-40B4-BE49-F238E27FC236}">
                <a16:creationId xmlns:a16="http://schemas.microsoft.com/office/drawing/2014/main" id="{30D164BB-E734-E302-D17A-F49EB0C0796C}"/>
              </a:ext>
            </a:extLst>
          </p:cNvPr>
          <p:cNvSpPr>
            <a:spLocks noGrp="1"/>
          </p:cNvSpPr>
          <p:nvPr>
            <p:ph sz="half" idx="2"/>
          </p:nvPr>
        </p:nvSpPr>
        <p:spPr>
          <a:xfrm>
            <a:off x="541707" y="3674110"/>
            <a:ext cx="3327041"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07D1514-C7C6-942E-DCF8-83F65D829032}"/>
              </a:ext>
            </a:extLst>
          </p:cNvPr>
          <p:cNvSpPr>
            <a:spLocks noGrp="1"/>
          </p:cNvSpPr>
          <p:nvPr>
            <p:ph type="body" sz="quarter" idx="3"/>
          </p:nvPr>
        </p:nvSpPr>
        <p:spPr>
          <a:xfrm>
            <a:off x="3981391" y="2465706"/>
            <a:ext cx="3343426" cy="1208404"/>
          </a:xfrm>
        </p:spPr>
        <p:txBody>
          <a:bodyPr anchor="b"/>
          <a:lstStyle>
            <a:lvl1pPr marL="0" indent="0">
              <a:buNone/>
              <a:defRPr sz="1548" b="1"/>
            </a:lvl1pPr>
            <a:lvl2pPr marL="294940" indent="0">
              <a:buNone/>
              <a:defRPr sz="1290" b="1"/>
            </a:lvl2pPr>
            <a:lvl3pPr marL="589879" indent="0">
              <a:buNone/>
              <a:defRPr sz="1161" b="1"/>
            </a:lvl3pPr>
            <a:lvl4pPr marL="884819" indent="0">
              <a:buNone/>
              <a:defRPr sz="1032" b="1"/>
            </a:lvl4pPr>
            <a:lvl5pPr marL="1179759" indent="0">
              <a:buNone/>
              <a:defRPr sz="1032" b="1"/>
            </a:lvl5pPr>
            <a:lvl6pPr marL="1474699" indent="0">
              <a:buNone/>
              <a:defRPr sz="1032" b="1"/>
            </a:lvl6pPr>
            <a:lvl7pPr marL="1769638" indent="0">
              <a:buNone/>
              <a:defRPr sz="1032" b="1"/>
            </a:lvl7pPr>
            <a:lvl8pPr marL="2064578" indent="0">
              <a:buNone/>
              <a:defRPr sz="1032" b="1"/>
            </a:lvl8pPr>
            <a:lvl9pPr marL="2359518" indent="0">
              <a:buNone/>
              <a:defRPr sz="1032" b="1"/>
            </a:lvl9pPr>
          </a:lstStyle>
          <a:p>
            <a:pPr lvl="0"/>
            <a:r>
              <a:rPr lang="en-US"/>
              <a:t>Click to edit Master text styles</a:t>
            </a:r>
          </a:p>
        </p:txBody>
      </p:sp>
      <p:sp>
        <p:nvSpPr>
          <p:cNvPr id="6" name="Content Placeholder 5">
            <a:extLst>
              <a:ext uri="{FF2B5EF4-FFF2-40B4-BE49-F238E27FC236}">
                <a16:creationId xmlns:a16="http://schemas.microsoft.com/office/drawing/2014/main" id="{773C7E64-B7F7-9DC4-2DEE-0C1839CCEF74}"/>
              </a:ext>
            </a:extLst>
          </p:cNvPr>
          <p:cNvSpPr>
            <a:spLocks noGrp="1"/>
          </p:cNvSpPr>
          <p:nvPr>
            <p:ph sz="quarter" idx="4"/>
          </p:nvPr>
        </p:nvSpPr>
        <p:spPr>
          <a:xfrm>
            <a:off x="3981391" y="3674110"/>
            <a:ext cx="3343426"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8F4A841-D7D2-E71A-9919-BB417BAE84F8}"/>
              </a:ext>
            </a:extLst>
          </p:cNvPr>
          <p:cNvSpPr>
            <a:spLocks noGrp="1"/>
          </p:cNvSpPr>
          <p:nvPr>
            <p:ph type="dt" sz="half" idx="10"/>
          </p:nvPr>
        </p:nvSpPr>
        <p:spPr/>
        <p:txBody>
          <a:bodyPr/>
          <a:lstStyle/>
          <a:p>
            <a:fld id="{FFF9090D-4A46-9246-A99E-7BE77300A72C}" type="datetimeFigureOut">
              <a:rPr lang="en-US" smtClean="0"/>
              <a:t>4/2/25</a:t>
            </a:fld>
            <a:endParaRPr lang="en-US"/>
          </a:p>
        </p:txBody>
      </p:sp>
      <p:sp>
        <p:nvSpPr>
          <p:cNvPr id="8" name="Footer Placeholder 7">
            <a:extLst>
              <a:ext uri="{FF2B5EF4-FFF2-40B4-BE49-F238E27FC236}">
                <a16:creationId xmlns:a16="http://schemas.microsoft.com/office/drawing/2014/main" id="{CB5AF1EF-6813-D6FF-CB15-F5583737B53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B31988D-C77C-B0A1-70F3-8B201043EC49}"/>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763795764"/>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3AF0A-B8F6-4557-D1B1-A5C712E85E5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D0EE3AD-91F2-19E3-1457-4A8301AC181E}"/>
              </a:ext>
            </a:extLst>
          </p:cNvPr>
          <p:cNvSpPr>
            <a:spLocks noGrp="1"/>
          </p:cNvSpPr>
          <p:nvPr>
            <p:ph type="dt" sz="half" idx="10"/>
          </p:nvPr>
        </p:nvSpPr>
        <p:spPr/>
        <p:txBody>
          <a:bodyPr/>
          <a:lstStyle/>
          <a:p>
            <a:fld id="{FFF9090D-4A46-9246-A99E-7BE77300A72C}" type="datetimeFigureOut">
              <a:rPr lang="en-US" smtClean="0"/>
              <a:t>4/2/25</a:t>
            </a:fld>
            <a:endParaRPr lang="en-US"/>
          </a:p>
        </p:txBody>
      </p:sp>
      <p:sp>
        <p:nvSpPr>
          <p:cNvPr id="4" name="Footer Placeholder 3">
            <a:extLst>
              <a:ext uri="{FF2B5EF4-FFF2-40B4-BE49-F238E27FC236}">
                <a16:creationId xmlns:a16="http://schemas.microsoft.com/office/drawing/2014/main" id="{99213CB6-D222-F196-A58A-1B64AA3970B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99FD6B9-A692-2269-2EBB-7BF2C4D1FE48}"/>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397627771"/>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9A9EA47-3C1E-9936-7B58-B786AAAA651D}"/>
              </a:ext>
            </a:extLst>
          </p:cNvPr>
          <p:cNvSpPr>
            <a:spLocks noGrp="1"/>
          </p:cNvSpPr>
          <p:nvPr>
            <p:ph type="dt" sz="half" idx="10"/>
          </p:nvPr>
        </p:nvSpPr>
        <p:spPr/>
        <p:txBody>
          <a:bodyPr/>
          <a:lstStyle/>
          <a:p>
            <a:fld id="{FFF9090D-4A46-9246-A99E-7BE77300A72C}" type="datetimeFigureOut">
              <a:rPr lang="en-US" smtClean="0"/>
              <a:t>4/2/25</a:t>
            </a:fld>
            <a:endParaRPr lang="en-US"/>
          </a:p>
        </p:txBody>
      </p:sp>
      <p:sp>
        <p:nvSpPr>
          <p:cNvPr id="3" name="Footer Placeholder 2">
            <a:extLst>
              <a:ext uri="{FF2B5EF4-FFF2-40B4-BE49-F238E27FC236}">
                <a16:creationId xmlns:a16="http://schemas.microsoft.com/office/drawing/2014/main" id="{6FE0D565-FC86-D0C7-D58A-FFDDFAD92C6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775C32E-4024-B11C-C123-5E92677CD839}"/>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7754677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3542D4-0223-A709-1AA8-3F946A7C7BEA}"/>
              </a:ext>
            </a:extLst>
          </p:cNvPr>
          <p:cNvSpPr>
            <a:spLocks noGrp="1"/>
          </p:cNvSpPr>
          <p:nvPr>
            <p:ph type="title"/>
          </p:nvPr>
        </p:nvSpPr>
        <p:spPr>
          <a:xfrm>
            <a:off x="541707" y="670560"/>
            <a:ext cx="2536498" cy="2346960"/>
          </a:xfrm>
        </p:spPr>
        <p:txBody>
          <a:bodyPr anchor="b"/>
          <a:lstStyle>
            <a:lvl1pPr>
              <a:defRPr sz="2064"/>
            </a:lvl1pPr>
          </a:lstStyle>
          <a:p>
            <a:r>
              <a:rPr lang="en-US"/>
              <a:t>Click to edit Master title style</a:t>
            </a:r>
          </a:p>
        </p:txBody>
      </p:sp>
      <p:sp>
        <p:nvSpPr>
          <p:cNvPr id="3" name="Content Placeholder 2">
            <a:extLst>
              <a:ext uri="{FF2B5EF4-FFF2-40B4-BE49-F238E27FC236}">
                <a16:creationId xmlns:a16="http://schemas.microsoft.com/office/drawing/2014/main" id="{DAF6A6CA-C024-2E66-4819-A5F171780C4F}"/>
              </a:ext>
            </a:extLst>
          </p:cNvPr>
          <p:cNvSpPr>
            <a:spLocks noGrp="1"/>
          </p:cNvSpPr>
          <p:nvPr>
            <p:ph idx="1"/>
          </p:nvPr>
        </p:nvSpPr>
        <p:spPr>
          <a:xfrm>
            <a:off x="3343426" y="1448224"/>
            <a:ext cx="3981390" cy="7147983"/>
          </a:xfrm>
        </p:spPr>
        <p:txBody>
          <a:bodyPr/>
          <a:lstStyle>
            <a:lvl1pPr>
              <a:defRPr sz="2064"/>
            </a:lvl1pPr>
            <a:lvl2pPr>
              <a:defRPr sz="1806"/>
            </a:lvl2pPr>
            <a:lvl3pPr>
              <a:defRPr sz="1548"/>
            </a:lvl3pPr>
            <a:lvl4pPr>
              <a:defRPr sz="1290"/>
            </a:lvl4pPr>
            <a:lvl5pPr>
              <a:defRPr sz="1290"/>
            </a:lvl5pPr>
            <a:lvl6pPr>
              <a:defRPr sz="1290"/>
            </a:lvl6pPr>
            <a:lvl7pPr>
              <a:defRPr sz="1290"/>
            </a:lvl7pPr>
            <a:lvl8pPr>
              <a:defRPr sz="1290"/>
            </a:lvl8pPr>
            <a:lvl9pPr>
              <a:defRPr sz="129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ECF3685-182F-4513-B330-B977FF148F9E}"/>
              </a:ext>
            </a:extLst>
          </p:cNvPr>
          <p:cNvSpPr>
            <a:spLocks noGrp="1"/>
          </p:cNvSpPr>
          <p:nvPr>
            <p:ph type="body" sz="half" idx="2"/>
          </p:nvPr>
        </p:nvSpPr>
        <p:spPr>
          <a:xfrm>
            <a:off x="541707" y="3017520"/>
            <a:ext cx="2536498" cy="5590329"/>
          </a:xfrm>
        </p:spPr>
        <p:txBody>
          <a:bodyPr/>
          <a:lstStyle>
            <a:lvl1pPr marL="0" indent="0">
              <a:buNone/>
              <a:defRPr sz="1032"/>
            </a:lvl1pPr>
            <a:lvl2pPr marL="294940" indent="0">
              <a:buNone/>
              <a:defRPr sz="903"/>
            </a:lvl2pPr>
            <a:lvl3pPr marL="589879" indent="0">
              <a:buNone/>
              <a:defRPr sz="774"/>
            </a:lvl3pPr>
            <a:lvl4pPr marL="884819" indent="0">
              <a:buNone/>
              <a:defRPr sz="645"/>
            </a:lvl4pPr>
            <a:lvl5pPr marL="1179759" indent="0">
              <a:buNone/>
              <a:defRPr sz="645"/>
            </a:lvl5pPr>
            <a:lvl6pPr marL="1474699" indent="0">
              <a:buNone/>
              <a:defRPr sz="645"/>
            </a:lvl6pPr>
            <a:lvl7pPr marL="1769638" indent="0">
              <a:buNone/>
              <a:defRPr sz="645"/>
            </a:lvl7pPr>
            <a:lvl8pPr marL="2064578" indent="0">
              <a:buNone/>
              <a:defRPr sz="645"/>
            </a:lvl8pPr>
            <a:lvl9pPr marL="2359518" indent="0">
              <a:buNone/>
              <a:defRPr sz="645"/>
            </a:lvl9pPr>
          </a:lstStyle>
          <a:p>
            <a:pPr lvl="0"/>
            <a:r>
              <a:rPr lang="en-US"/>
              <a:t>Click to edit Master text styles</a:t>
            </a:r>
          </a:p>
        </p:txBody>
      </p:sp>
      <p:sp>
        <p:nvSpPr>
          <p:cNvPr id="5" name="Date Placeholder 4">
            <a:extLst>
              <a:ext uri="{FF2B5EF4-FFF2-40B4-BE49-F238E27FC236}">
                <a16:creationId xmlns:a16="http://schemas.microsoft.com/office/drawing/2014/main" id="{26288FCC-5571-EE5F-5CB5-AA90C74666B2}"/>
              </a:ext>
            </a:extLst>
          </p:cNvPr>
          <p:cNvSpPr>
            <a:spLocks noGrp="1"/>
          </p:cNvSpPr>
          <p:nvPr>
            <p:ph type="dt" sz="half" idx="10"/>
          </p:nvPr>
        </p:nvSpPr>
        <p:spPr/>
        <p:txBody>
          <a:bodyPr/>
          <a:lstStyle/>
          <a:p>
            <a:fld id="{FFF9090D-4A46-9246-A99E-7BE77300A72C}" type="datetimeFigureOut">
              <a:rPr lang="en-US" smtClean="0"/>
              <a:t>4/2/25</a:t>
            </a:fld>
            <a:endParaRPr lang="en-US"/>
          </a:p>
        </p:txBody>
      </p:sp>
      <p:sp>
        <p:nvSpPr>
          <p:cNvPr id="6" name="Footer Placeholder 5">
            <a:extLst>
              <a:ext uri="{FF2B5EF4-FFF2-40B4-BE49-F238E27FC236}">
                <a16:creationId xmlns:a16="http://schemas.microsoft.com/office/drawing/2014/main" id="{445B7C1B-C472-00A6-D43C-0A45027A7D3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1F9B75D-09D1-9401-CDF5-C13A40ED01C8}"/>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337182996"/>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0B6C0-0394-3F2B-7575-EDF116E5B612}"/>
              </a:ext>
            </a:extLst>
          </p:cNvPr>
          <p:cNvSpPr>
            <a:spLocks noGrp="1"/>
          </p:cNvSpPr>
          <p:nvPr>
            <p:ph type="title"/>
          </p:nvPr>
        </p:nvSpPr>
        <p:spPr>
          <a:xfrm>
            <a:off x="541707" y="670560"/>
            <a:ext cx="2536498" cy="2346960"/>
          </a:xfrm>
        </p:spPr>
        <p:txBody>
          <a:bodyPr anchor="b"/>
          <a:lstStyle>
            <a:lvl1pPr>
              <a:defRPr sz="2064"/>
            </a:lvl1pPr>
          </a:lstStyle>
          <a:p>
            <a:r>
              <a:rPr lang="en-US"/>
              <a:t>Click to edit Master title style</a:t>
            </a:r>
          </a:p>
        </p:txBody>
      </p:sp>
      <p:sp>
        <p:nvSpPr>
          <p:cNvPr id="3" name="Picture Placeholder 2">
            <a:extLst>
              <a:ext uri="{FF2B5EF4-FFF2-40B4-BE49-F238E27FC236}">
                <a16:creationId xmlns:a16="http://schemas.microsoft.com/office/drawing/2014/main" id="{DC1AC01D-B831-5E61-41B5-EE6CC62A5960}"/>
              </a:ext>
            </a:extLst>
          </p:cNvPr>
          <p:cNvSpPr>
            <a:spLocks noGrp="1"/>
          </p:cNvSpPr>
          <p:nvPr>
            <p:ph type="pic" idx="1"/>
          </p:nvPr>
        </p:nvSpPr>
        <p:spPr>
          <a:xfrm>
            <a:off x="3343426" y="1448224"/>
            <a:ext cx="3981390" cy="7147983"/>
          </a:xfrm>
        </p:spPr>
        <p:txBody>
          <a:bodyPr/>
          <a:lstStyle>
            <a:lvl1pPr marL="0" indent="0">
              <a:buNone/>
              <a:defRPr sz="2064"/>
            </a:lvl1pPr>
            <a:lvl2pPr marL="294940" indent="0">
              <a:buNone/>
              <a:defRPr sz="1806"/>
            </a:lvl2pPr>
            <a:lvl3pPr marL="589879" indent="0">
              <a:buNone/>
              <a:defRPr sz="1548"/>
            </a:lvl3pPr>
            <a:lvl4pPr marL="884819" indent="0">
              <a:buNone/>
              <a:defRPr sz="1290"/>
            </a:lvl4pPr>
            <a:lvl5pPr marL="1179759" indent="0">
              <a:buNone/>
              <a:defRPr sz="1290"/>
            </a:lvl5pPr>
            <a:lvl6pPr marL="1474699" indent="0">
              <a:buNone/>
              <a:defRPr sz="1290"/>
            </a:lvl6pPr>
            <a:lvl7pPr marL="1769638" indent="0">
              <a:buNone/>
              <a:defRPr sz="1290"/>
            </a:lvl7pPr>
            <a:lvl8pPr marL="2064578" indent="0">
              <a:buNone/>
              <a:defRPr sz="1290"/>
            </a:lvl8pPr>
            <a:lvl9pPr marL="2359518" indent="0">
              <a:buNone/>
              <a:defRPr sz="1290"/>
            </a:lvl9pPr>
          </a:lstStyle>
          <a:p>
            <a:endParaRPr lang="en-US"/>
          </a:p>
        </p:txBody>
      </p:sp>
      <p:sp>
        <p:nvSpPr>
          <p:cNvPr id="4" name="Text Placeholder 3">
            <a:extLst>
              <a:ext uri="{FF2B5EF4-FFF2-40B4-BE49-F238E27FC236}">
                <a16:creationId xmlns:a16="http://schemas.microsoft.com/office/drawing/2014/main" id="{8A2A2057-993B-2557-BD91-9CB2A1D633E2}"/>
              </a:ext>
            </a:extLst>
          </p:cNvPr>
          <p:cNvSpPr>
            <a:spLocks noGrp="1"/>
          </p:cNvSpPr>
          <p:nvPr>
            <p:ph type="body" sz="half" idx="2"/>
          </p:nvPr>
        </p:nvSpPr>
        <p:spPr>
          <a:xfrm>
            <a:off x="541707" y="3017520"/>
            <a:ext cx="2536498" cy="5590329"/>
          </a:xfrm>
        </p:spPr>
        <p:txBody>
          <a:bodyPr/>
          <a:lstStyle>
            <a:lvl1pPr marL="0" indent="0">
              <a:buNone/>
              <a:defRPr sz="1032"/>
            </a:lvl1pPr>
            <a:lvl2pPr marL="294940" indent="0">
              <a:buNone/>
              <a:defRPr sz="903"/>
            </a:lvl2pPr>
            <a:lvl3pPr marL="589879" indent="0">
              <a:buNone/>
              <a:defRPr sz="774"/>
            </a:lvl3pPr>
            <a:lvl4pPr marL="884819" indent="0">
              <a:buNone/>
              <a:defRPr sz="645"/>
            </a:lvl4pPr>
            <a:lvl5pPr marL="1179759" indent="0">
              <a:buNone/>
              <a:defRPr sz="645"/>
            </a:lvl5pPr>
            <a:lvl6pPr marL="1474699" indent="0">
              <a:buNone/>
              <a:defRPr sz="645"/>
            </a:lvl6pPr>
            <a:lvl7pPr marL="1769638" indent="0">
              <a:buNone/>
              <a:defRPr sz="645"/>
            </a:lvl7pPr>
            <a:lvl8pPr marL="2064578" indent="0">
              <a:buNone/>
              <a:defRPr sz="645"/>
            </a:lvl8pPr>
            <a:lvl9pPr marL="2359518" indent="0">
              <a:buNone/>
              <a:defRPr sz="645"/>
            </a:lvl9pPr>
          </a:lstStyle>
          <a:p>
            <a:pPr lvl="0"/>
            <a:r>
              <a:rPr lang="en-US"/>
              <a:t>Click to edit Master text styles</a:t>
            </a:r>
          </a:p>
        </p:txBody>
      </p:sp>
      <p:sp>
        <p:nvSpPr>
          <p:cNvPr id="5" name="Date Placeholder 4">
            <a:extLst>
              <a:ext uri="{FF2B5EF4-FFF2-40B4-BE49-F238E27FC236}">
                <a16:creationId xmlns:a16="http://schemas.microsoft.com/office/drawing/2014/main" id="{62E49C6A-D180-1B75-4BD4-B4AE37ABABCC}"/>
              </a:ext>
            </a:extLst>
          </p:cNvPr>
          <p:cNvSpPr>
            <a:spLocks noGrp="1"/>
          </p:cNvSpPr>
          <p:nvPr>
            <p:ph type="dt" sz="half" idx="10"/>
          </p:nvPr>
        </p:nvSpPr>
        <p:spPr/>
        <p:txBody>
          <a:bodyPr/>
          <a:lstStyle/>
          <a:p>
            <a:fld id="{FFF9090D-4A46-9246-A99E-7BE77300A72C}" type="datetimeFigureOut">
              <a:rPr lang="en-US" smtClean="0"/>
              <a:t>4/2/25</a:t>
            </a:fld>
            <a:endParaRPr lang="en-US"/>
          </a:p>
        </p:txBody>
      </p:sp>
      <p:sp>
        <p:nvSpPr>
          <p:cNvPr id="6" name="Footer Placeholder 5">
            <a:extLst>
              <a:ext uri="{FF2B5EF4-FFF2-40B4-BE49-F238E27FC236}">
                <a16:creationId xmlns:a16="http://schemas.microsoft.com/office/drawing/2014/main" id="{04B46E63-8BA6-4787-2F9D-2E04130E348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1E2F6A5-8264-7D87-5EF0-20DA12EC995F}"/>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4033543130"/>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40FF993-A513-B878-5EB7-6298A1C2FC40}"/>
              </a:ext>
            </a:extLst>
          </p:cNvPr>
          <p:cNvSpPr>
            <a:spLocks noGrp="1"/>
          </p:cNvSpPr>
          <p:nvPr>
            <p:ph type="title"/>
          </p:nvPr>
        </p:nvSpPr>
        <p:spPr>
          <a:xfrm>
            <a:off x="540683" y="535517"/>
            <a:ext cx="6783110" cy="194415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E7F4355-1366-8846-BBBD-3373C3795FFE}"/>
              </a:ext>
            </a:extLst>
          </p:cNvPr>
          <p:cNvSpPr>
            <a:spLocks noGrp="1"/>
          </p:cNvSpPr>
          <p:nvPr>
            <p:ph type="body" idx="1"/>
          </p:nvPr>
        </p:nvSpPr>
        <p:spPr>
          <a:xfrm>
            <a:off x="540683" y="2677584"/>
            <a:ext cx="6783110"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D72B2F7-4B5A-324A-31B7-14EBD99DD5F3}"/>
              </a:ext>
            </a:extLst>
          </p:cNvPr>
          <p:cNvSpPr>
            <a:spLocks noGrp="1"/>
          </p:cNvSpPr>
          <p:nvPr>
            <p:ph type="dt" sz="half" idx="2"/>
          </p:nvPr>
        </p:nvSpPr>
        <p:spPr>
          <a:xfrm>
            <a:off x="540683" y="9322647"/>
            <a:ext cx="1769507" cy="535517"/>
          </a:xfrm>
          <a:prstGeom prst="rect">
            <a:avLst/>
          </a:prstGeom>
        </p:spPr>
        <p:txBody>
          <a:bodyPr vert="horz" lIns="91440" tIns="45720" rIns="91440" bIns="45720" rtlCol="0" anchor="ctr"/>
          <a:lstStyle>
            <a:lvl1pPr algn="l">
              <a:defRPr sz="774">
                <a:solidFill>
                  <a:schemeClr val="tx1">
                    <a:tint val="75000"/>
                  </a:schemeClr>
                </a:solidFill>
              </a:defRPr>
            </a:lvl1pPr>
          </a:lstStyle>
          <a:p>
            <a:fld id="{FFF9090D-4A46-9246-A99E-7BE77300A72C}" type="datetimeFigureOut">
              <a:rPr lang="en-US" smtClean="0"/>
              <a:t>4/2/25</a:t>
            </a:fld>
            <a:endParaRPr lang="en-US"/>
          </a:p>
        </p:txBody>
      </p:sp>
      <p:sp>
        <p:nvSpPr>
          <p:cNvPr id="5" name="Footer Placeholder 4">
            <a:extLst>
              <a:ext uri="{FF2B5EF4-FFF2-40B4-BE49-F238E27FC236}">
                <a16:creationId xmlns:a16="http://schemas.microsoft.com/office/drawing/2014/main" id="{A62951B2-2EB8-6587-7719-1EFE93A8006E}"/>
              </a:ext>
            </a:extLst>
          </p:cNvPr>
          <p:cNvSpPr>
            <a:spLocks noGrp="1"/>
          </p:cNvSpPr>
          <p:nvPr>
            <p:ph type="ftr" sz="quarter" idx="3"/>
          </p:nvPr>
        </p:nvSpPr>
        <p:spPr>
          <a:xfrm>
            <a:off x="2605108" y="9322647"/>
            <a:ext cx="2654260" cy="535517"/>
          </a:xfrm>
          <a:prstGeom prst="rect">
            <a:avLst/>
          </a:prstGeom>
        </p:spPr>
        <p:txBody>
          <a:bodyPr vert="horz" lIns="91440" tIns="45720" rIns="91440" bIns="45720" rtlCol="0" anchor="ctr"/>
          <a:lstStyle>
            <a:lvl1pPr algn="ctr">
              <a:defRPr sz="774">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33857F5-E7B9-874C-5073-4462BD0C2415}"/>
              </a:ext>
            </a:extLst>
          </p:cNvPr>
          <p:cNvSpPr>
            <a:spLocks noGrp="1"/>
          </p:cNvSpPr>
          <p:nvPr>
            <p:ph type="sldNum" sz="quarter" idx="4"/>
          </p:nvPr>
        </p:nvSpPr>
        <p:spPr>
          <a:xfrm>
            <a:off x="5554285" y="9322647"/>
            <a:ext cx="1769507" cy="535517"/>
          </a:xfrm>
          <a:prstGeom prst="rect">
            <a:avLst/>
          </a:prstGeom>
        </p:spPr>
        <p:txBody>
          <a:bodyPr vert="horz" lIns="91440" tIns="45720" rIns="91440" bIns="45720" rtlCol="0" anchor="ctr"/>
          <a:lstStyle>
            <a:lvl1pPr algn="r">
              <a:defRPr sz="774">
                <a:solidFill>
                  <a:schemeClr val="tx1">
                    <a:tint val="75000"/>
                  </a:schemeClr>
                </a:solidFill>
              </a:defRPr>
            </a:lvl1pPr>
          </a:lstStyle>
          <a:p>
            <a:pPr marL="0" lvl="0" indent="0" algn="r" rtl="0">
              <a:spcBef>
                <a:spcPts val="0"/>
              </a:spcBef>
              <a:spcAft>
                <a:spcPts val="0"/>
              </a:spcAft>
              <a:buNone/>
            </a:pPr>
            <a:fld id="{00000000-1234-1234-1234-123412341234}" type="slidenum">
              <a:rPr lang="en" smtClean="0"/>
              <a:t>‹#›</a:t>
            </a:fld>
            <a:endParaRPr lang="en"/>
          </a:p>
        </p:txBody>
      </p:sp>
      <p:sp>
        <p:nvSpPr>
          <p:cNvPr id="8" name="TextBox 7">
            <a:extLst>
              <a:ext uri="{FF2B5EF4-FFF2-40B4-BE49-F238E27FC236}">
                <a16:creationId xmlns:a16="http://schemas.microsoft.com/office/drawing/2014/main" id="{7B7A470F-9546-A2BA-113A-2A656813268A}"/>
              </a:ext>
            </a:extLst>
          </p:cNvPr>
          <p:cNvSpPr txBox="1"/>
          <p:nvPr>
            <p:extLst>
              <p:ext uri="{1162E1C5-73C7-4A58-AE30-91384D911F3F}">
                <p184:classification xmlns:p184="http://schemas.microsoft.com/office/powerpoint/2018/4/main" val="ftr"/>
              </p:ext>
            </p:extLst>
          </p:nvPr>
        </p:nvSpPr>
        <p:spPr>
          <a:xfrm>
            <a:off x="3440113" y="9827260"/>
            <a:ext cx="1016000" cy="167640"/>
          </a:xfrm>
          <a:prstGeom prst="rect">
            <a:avLst/>
          </a:prstGeom>
        </p:spPr>
        <p:txBody>
          <a:bodyPr horzOverflow="overflow" lIns="0" tIns="0" rIns="0" bIns="0">
            <a:spAutoFit/>
          </a:bodyPr>
          <a:lstStyle/>
          <a:p>
            <a:pPr algn="l"/>
            <a:r>
              <a:rPr lang="en-US" sz="1100">
                <a:solidFill>
                  <a:srgbClr val="000000"/>
                </a:solidFill>
                <a:latin typeface="Calibri" panose="020F0502020204030204" pitchFamily="34" charset="0"/>
                <a:cs typeface="Calibri" panose="020F0502020204030204" pitchFamily="34" charset="0"/>
              </a:rPr>
              <a:t>Sensitivity: Public</a:t>
            </a:r>
          </a:p>
        </p:txBody>
      </p:sp>
    </p:spTree>
    <p:extLst>
      <p:ext uri="{BB962C8B-B14F-4D97-AF65-F5344CB8AC3E}">
        <p14:creationId xmlns:p14="http://schemas.microsoft.com/office/powerpoint/2010/main" val="4116125741"/>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Lst>
  <p:hf sldNum="0" hdr="0" ftr="0" dt="0"/>
  <p:txStyles>
    <p:titleStyle>
      <a:lvl1pPr algn="l" defTabSz="589879" rtl="0" eaLnBrk="1" latinLnBrk="0" hangingPunct="1">
        <a:lnSpc>
          <a:spcPct val="90000"/>
        </a:lnSpc>
        <a:spcBef>
          <a:spcPct val="0"/>
        </a:spcBef>
        <a:buNone/>
        <a:defRPr sz="2838" kern="1200">
          <a:solidFill>
            <a:schemeClr val="tx1"/>
          </a:solidFill>
          <a:latin typeface="+mj-lt"/>
          <a:ea typeface="+mj-ea"/>
          <a:cs typeface="+mj-cs"/>
        </a:defRPr>
      </a:lvl1pPr>
    </p:titleStyle>
    <p:bodyStyle>
      <a:lvl1pPr marL="147470" indent="-147470" algn="l" defTabSz="589879" rtl="0" eaLnBrk="1" latinLnBrk="0" hangingPunct="1">
        <a:lnSpc>
          <a:spcPct val="90000"/>
        </a:lnSpc>
        <a:spcBef>
          <a:spcPts val="645"/>
        </a:spcBef>
        <a:buFont typeface="Arial" panose="020B0604020202020204" pitchFamily="34" charset="0"/>
        <a:buChar char="•"/>
        <a:defRPr sz="1806" kern="1200">
          <a:solidFill>
            <a:schemeClr val="tx1"/>
          </a:solidFill>
          <a:latin typeface="+mn-lt"/>
          <a:ea typeface="+mn-ea"/>
          <a:cs typeface="+mn-cs"/>
        </a:defRPr>
      </a:lvl1pPr>
      <a:lvl2pPr marL="442410" indent="-147470" algn="l" defTabSz="589879" rtl="0" eaLnBrk="1" latinLnBrk="0" hangingPunct="1">
        <a:lnSpc>
          <a:spcPct val="90000"/>
        </a:lnSpc>
        <a:spcBef>
          <a:spcPts val="323"/>
        </a:spcBef>
        <a:buFont typeface="Arial" panose="020B0604020202020204" pitchFamily="34" charset="0"/>
        <a:buChar char="•"/>
        <a:defRPr sz="1548" kern="1200">
          <a:solidFill>
            <a:schemeClr val="tx1"/>
          </a:solidFill>
          <a:latin typeface="+mn-lt"/>
          <a:ea typeface="+mn-ea"/>
          <a:cs typeface="+mn-cs"/>
        </a:defRPr>
      </a:lvl2pPr>
      <a:lvl3pPr marL="737349" indent="-147470" algn="l" defTabSz="589879" rtl="0" eaLnBrk="1" latinLnBrk="0" hangingPunct="1">
        <a:lnSpc>
          <a:spcPct val="90000"/>
        </a:lnSpc>
        <a:spcBef>
          <a:spcPts val="323"/>
        </a:spcBef>
        <a:buFont typeface="Arial" panose="020B0604020202020204" pitchFamily="34" charset="0"/>
        <a:buChar char="•"/>
        <a:defRPr sz="1290" kern="1200">
          <a:solidFill>
            <a:schemeClr val="tx1"/>
          </a:solidFill>
          <a:latin typeface="+mn-lt"/>
          <a:ea typeface="+mn-ea"/>
          <a:cs typeface="+mn-cs"/>
        </a:defRPr>
      </a:lvl3pPr>
      <a:lvl4pPr marL="1032289" indent="-147470" algn="l" defTabSz="589879" rtl="0" eaLnBrk="1" latinLnBrk="0" hangingPunct="1">
        <a:lnSpc>
          <a:spcPct val="90000"/>
        </a:lnSpc>
        <a:spcBef>
          <a:spcPts val="323"/>
        </a:spcBef>
        <a:buFont typeface="Arial" panose="020B0604020202020204" pitchFamily="34" charset="0"/>
        <a:buChar char="•"/>
        <a:defRPr sz="1161" kern="1200">
          <a:solidFill>
            <a:schemeClr val="tx1"/>
          </a:solidFill>
          <a:latin typeface="+mn-lt"/>
          <a:ea typeface="+mn-ea"/>
          <a:cs typeface="+mn-cs"/>
        </a:defRPr>
      </a:lvl4pPr>
      <a:lvl5pPr marL="1327229" indent="-147470" algn="l" defTabSz="589879" rtl="0" eaLnBrk="1" latinLnBrk="0" hangingPunct="1">
        <a:lnSpc>
          <a:spcPct val="90000"/>
        </a:lnSpc>
        <a:spcBef>
          <a:spcPts val="323"/>
        </a:spcBef>
        <a:buFont typeface="Arial" panose="020B0604020202020204" pitchFamily="34" charset="0"/>
        <a:buChar char="•"/>
        <a:defRPr sz="1161" kern="1200">
          <a:solidFill>
            <a:schemeClr val="tx1"/>
          </a:solidFill>
          <a:latin typeface="+mn-lt"/>
          <a:ea typeface="+mn-ea"/>
          <a:cs typeface="+mn-cs"/>
        </a:defRPr>
      </a:lvl5pPr>
      <a:lvl6pPr marL="1622168" indent="-147470" algn="l" defTabSz="589879" rtl="0" eaLnBrk="1" latinLnBrk="0" hangingPunct="1">
        <a:lnSpc>
          <a:spcPct val="90000"/>
        </a:lnSpc>
        <a:spcBef>
          <a:spcPts val="323"/>
        </a:spcBef>
        <a:buFont typeface="Arial" panose="020B0604020202020204" pitchFamily="34" charset="0"/>
        <a:buChar char="•"/>
        <a:defRPr sz="1161" kern="1200">
          <a:solidFill>
            <a:schemeClr val="tx1"/>
          </a:solidFill>
          <a:latin typeface="+mn-lt"/>
          <a:ea typeface="+mn-ea"/>
          <a:cs typeface="+mn-cs"/>
        </a:defRPr>
      </a:lvl6pPr>
      <a:lvl7pPr marL="1917108" indent="-147470" algn="l" defTabSz="589879" rtl="0" eaLnBrk="1" latinLnBrk="0" hangingPunct="1">
        <a:lnSpc>
          <a:spcPct val="90000"/>
        </a:lnSpc>
        <a:spcBef>
          <a:spcPts val="323"/>
        </a:spcBef>
        <a:buFont typeface="Arial" panose="020B0604020202020204" pitchFamily="34" charset="0"/>
        <a:buChar char="•"/>
        <a:defRPr sz="1161" kern="1200">
          <a:solidFill>
            <a:schemeClr val="tx1"/>
          </a:solidFill>
          <a:latin typeface="+mn-lt"/>
          <a:ea typeface="+mn-ea"/>
          <a:cs typeface="+mn-cs"/>
        </a:defRPr>
      </a:lvl7pPr>
      <a:lvl8pPr marL="2212048" indent="-147470" algn="l" defTabSz="589879" rtl="0" eaLnBrk="1" latinLnBrk="0" hangingPunct="1">
        <a:lnSpc>
          <a:spcPct val="90000"/>
        </a:lnSpc>
        <a:spcBef>
          <a:spcPts val="323"/>
        </a:spcBef>
        <a:buFont typeface="Arial" panose="020B0604020202020204" pitchFamily="34" charset="0"/>
        <a:buChar char="•"/>
        <a:defRPr sz="1161" kern="1200">
          <a:solidFill>
            <a:schemeClr val="tx1"/>
          </a:solidFill>
          <a:latin typeface="+mn-lt"/>
          <a:ea typeface="+mn-ea"/>
          <a:cs typeface="+mn-cs"/>
        </a:defRPr>
      </a:lvl8pPr>
      <a:lvl9pPr marL="2506988" indent="-147470" algn="l" defTabSz="589879" rtl="0" eaLnBrk="1" latinLnBrk="0" hangingPunct="1">
        <a:lnSpc>
          <a:spcPct val="90000"/>
        </a:lnSpc>
        <a:spcBef>
          <a:spcPts val="323"/>
        </a:spcBef>
        <a:buFont typeface="Arial" panose="020B0604020202020204" pitchFamily="34" charset="0"/>
        <a:buChar char="•"/>
        <a:defRPr sz="1161" kern="1200">
          <a:solidFill>
            <a:schemeClr val="tx1"/>
          </a:solidFill>
          <a:latin typeface="+mn-lt"/>
          <a:ea typeface="+mn-ea"/>
          <a:cs typeface="+mn-cs"/>
        </a:defRPr>
      </a:lvl9pPr>
    </p:bodyStyle>
    <p:otherStyle>
      <a:defPPr>
        <a:defRPr lang="en-US"/>
      </a:defPPr>
      <a:lvl1pPr marL="0" algn="l" defTabSz="589879" rtl="0" eaLnBrk="1" latinLnBrk="0" hangingPunct="1">
        <a:defRPr sz="1161" kern="1200">
          <a:solidFill>
            <a:schemeClr val="tx1"/>
          </a:solidFill>
          <a:latin typeface="+mn-lt"/>
          <a:ea typeface="+mn-ea"/>
          <a:cs typeface="+mn-cs"/>
        </a:defRPr>
      </a:lvl1pPr>
      <a:lvl2pPr marL="294940" algn="l" defTabSz="589879" rtl="0" eaLnBrk="1" latinLnBrk="0" hangingPunct="1">
        <a:defRPr sz="1161" kern="1200">
          <a:solidFill>
            <a:schemeClr val="tx1"/>
          </a:solidFill>
          <a:latin typeface="+mn-lt"/>
          <a:ea typeface="+mn-ea"/>
          <a:cs typeface="+mn-cs"/>
        </a:defRPr>
      </a:lvl2pPr>
      <a:lvl3pPr marL="589879" algn="l" defTabSz="589879" rtl="0" eaLnBrk="1" latinLnBrk="0" hangingPunct="1">
        <a:defRPr sz="1161" kern="1200">
          <a:solidFill>
            <a:schemeClr val="tx1"/>
          </a:solidFill>
          <a:latin typeface="+mn-lt"/>
          <a:ea typeface="+mn-ea"/>
          <a:cs typeface="+mn-cs"/>
        </a:defRPr>
      </a:lvl3pPr>
      <a:lvl4pPr marL="884819" algn="l" defTabSz="589879" rtl="0" eaLnBrk="1" latinLnBrk="0" hangingPunct="1">
        <a:defRPr sz="1161" kern="1200">
          <a:solidFill>
            <a:schemeClr val="tx1"/>
          </a:solidFill>
          <a:latin typeface="+mn-lt"/>
          <a:ea typeface="+mn-ea"/>
          <a:cs typeface="+mn-cs"/>
        </a:defRPr>
      </a:lvl4pPr>
      <a:lvl5pPr marL="1179759" algn="l" defTabSz="589879" rtl="0" eaLnBrk="1" latinLnBrk="0" hangingPunct="1">
        <a:defRPr sz="1161" kern="1200">
          <a:solidFill>
            <a:schemeClr val="tx1"/>
          </a:solidFill>
          <a:latin typeface="+mn-lt"/>
          <a:ea typeface="+mn-ea"/>
          <a:cs typeface="+mn-cs"/>
        </a:defRPr>
      </a:lvl5pPr>
      <a:lvl6pPr marL="1474699" algn="l" defTabSz="589879" rtl="0" eaLnBrk="1" latinLnBrk="0" hangingPunct="1">
        <a:defRPr sz="1161" kern="1200">
          <a:solidFill>
            <a:schemeClr val="tx1"/>
          </a:solidFill>
          <a:latin typeface="+mn-lt"/>
          <a:ea typeface="+mn-ea"/>
          <a:cs typeface="+mn-cs"/>
        </a:defRPr>
      </a:lvl6pPr>
      <a:lvl7pPr marL="1769638" algn="l" defTabSz="589879" rtl="0" eaLnBrk="1" latinLnBrk="0" hangingPunct="1">
        <a:defRPr sz="1161" kern="1200">
          <a:solidFill>
            <a:schemeClr val="tx1"/>
          </a:solidFill>
          <a:latin typeface="+mn-lt"/>
          <a:ea typeface="+mn-ea"/>
          <a:cs typeface="+mn-cs"/>
        </a:defRPr>
      </a:lvl7pPr>
      <a:lvl8pPr marL="2064578" algn="l" defTabSz="589879" rtl="0" eaLnBrk="1" latinLnBrk="0" hangingPunct="1">
        <a:defRPr sz="1161" kern="1200">
          <a:solidFill>
            <a:schemeClr val="tx1"/>
          </a:solidFill>
          <a:latin typeface="+mn-lt"/>
          <a:ea typeface="+mn-ea"/>
          <a:cs typeface="+mn-cs"/>
        </a:defRPr>
      </a:lvl8pPr>
      <a:lvl9pPr marL="2359518" algn="l" defTabSz="589879" rtl="0" eaLnBrk="1" latinLnBrk="0" hangingPunct="1">
        <a:defRPr sz="116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sv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sv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4.svg"/><Relationship Id="rId5" Type="http://schemas.openxmlformats.org/officeDocument/2006/relationships/image" Target="../media/image3.png"/><Relationship Id="rId10" Type="http://schemas.openxmlformats.org/officeDocument/2006/relationships/image" Target="../media/image10.png"/><Relationship Id="rId4" Type="http://schemas.openxmlformats.org/officeDocument/2006/relationships/image" Target="../media/image2.svg"/><Relationship Id="rId9" Type="http://schemas.openxmlformats.org/officeDocument/2006/relationships/image" Target="../media/image6.svg"/></Relationships>
</file>

<file path=ppt/slides/_rels/slide3.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4.svg"/><Relationship Id="rId11" Type="http://schemas.openxmlformats.org/officeDocument/2006/relationships/image" Target="../media/image13.png"/><Relationship Id="rId5" Type="http://schemas.openxmlformats.org/officeDocument/2006/relationships/image" Target="../media/image3.png"/><Relationship Id="rId10" Type="http://schemas.openxmlformats.org/officeDocument/2006/relationships/image" Target="../media/image12.png"/><Relationship Id="rId4" Type="http://schemas.openxmlformats.org/officeDocument/2006/relationships/image" Target="../media/image2.svg"/><Relationship Id="rId9"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2" name="Rectangle 1">
            <a:extLst>
              <a:ext uri="{FF2B5EF4-FFF2-40B4-BE49-F238E27FC236}">
                <a16:creationId xmlns:a16="http://schemas.microsoft.com/office/drawing/2014/main" id="{0AB14CF1-A026-1084-C949-10B431FCD1B0}"/>
              </a:ext>
            </a:extLst>
          </p:cNvPr>
          <p:cNvSpPr/>
          <p:nvPr/>
        </p:nvSpPr>
        <p:spPr>
          <a:xfrm>
            <a:off x="-2559" y="1784293"/>
            <a:ext cx="7880746" cy="968116"/>
          </a:xfrm>
          <a:prstGeom prst="rect">
            <a:avLst/>
          </a:prstGeom>
          <a:solidFill>
            <a:srgbClr val="D5F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7" name="Rectangle 16">
            <a:extLst>
              <a:ext uri="{FF2B5EF4-FFF2-40B4-BE49-F238E27FC236}">
                <a16:creationId xmlns:a16="http://schemas.microsoft.com/office/drawing/2014/main" id="{B1D6D207-1406-E13D-D403-DAAD2DCEFADE}"/>
              </a:ext>
            </a:extLst>
          </p:cNvPr>
          <p:cNvSpPr/>
          <p:nvPr/>
        </p:nvSpPr>
        <p:spPr>
          <a:xfrm>
            <a:off x="24953" y="-10543"/>
            <a:ext cx="7835652" cy="1815011"/>
          </a:xfrm>
          <a:prstGeom prst="rect">
            <a:avLst/>
          </a:prstGeom>
          <a:solidFill>
            <a:srgbClr val="0040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pic>
        <p:nvPicPr>
          <p:cNvPr id="4" name="Graphic 3">
            <a:extLst>
              <a:ext uri="{FF2B5EF4-FFF2-40B4-BE49-F238E27FC236}">
                <a16:creationId xmlns:a16="http://schemas.microsoft.com/office/drawing/2014/main" id="{A0E39558-8AFF-DABE-0AD2-55D8F7DDE519}"/>
              </a:ext>
            </a:extLst>
          </p:cNvPr>
          <p:cNvPicPr>
            <a:picLocks noChangeAspect="1"/>
          </p:cNvPicPr>
          <p:nvPr/>
        </p:nvPicPr>
        <p:blipFill>
          <a:blip r:embed="rId3">
            <a:alphaModFix amt="40000"/>
            <a:extLst>
              <a:ext uri="{96DAC541-7B7A-43D3-8B79-37D633B846F1}">
                <asvg:svgBlip xmlns:asvg="http://schemas.microsoft.com/office/drawing/2016/SVG/main" r:embed="rId4"/>
              </a:ext>
            </a:extLst>
          </a:blip>
          <a:stretch>
            <a:fillRect/>
          </a:stretch>
        </p:blipFill>
        <p:spPr>
          <a:xfrm rot="8893855">
            <a:off x="3509563" y="507278"/>
            <a:ext cx="4652928" cy="3437891"/>
          </a:xfrm>
          <a:prstGeom prst="rect">
            <a:avLst/>
          </a:prstGeom>
        </p:spPr>
      </p:pic>
      <p:pic>
        <p:nvPicPr>
          <p:cNvPr id="8" name="Graphic 7">
            <a:extLst>
              <a:ext uri="{FF2B5EF4-FFF2-40B4-BE49-F238E27FC236}">
                <a16:creationId xmlns:a16="http://schemas.microsoft.com/office/drawing/2014/main" id="{D9B4BDEE-33B1-BC88-E97A-0846B8253EA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334538">
            <a:off x="5204372" y="821889"/>
            <a:ext cx="3000778" cy="2218928"/>
          </a:xfrm>
          <a:prstGeom prst="rect">
            <a:avLst/>
          </a:prstGeom>
        </p:spPr>
      </p:pic>
      <p:sp>
        <p:nvSpPr>
          <p:cNvPr id="69" name="TextBox 68">
            <a:extLst>
              <a:ext uri="{FF2B5EF4-FFF2-40B4-BE49-F238E27FC236}">
                <a16:creationId xmlns:a16="http://schemas.microsoft.com/office/drawing/2014/main" id="{EE12B4E5-53D6-1B5D-6F18-FEC2BA1E0BFE}"/>
              </a:ext>
            </a:extLst>
          </p:cNvPr>
          <p:cNvSpPr txBox="1"/>
          <p:nvPr/>
        </p:nvSpPr>
        <p:spPr>
          <a:xfrm>
            <a:off x="-1271239" y="6311591"/>
            <a:ext cx="184731" cy="307777"/>
          </a:xfrm>
          <a:prstGeom prst="rect">
            <a:avLst/>
          </a:prstGeom>
          <a:noFill/>
        </p:spPr>
        <p:txBody>
          <a:bodyPr wrap="square" rtlCol="0">
            <a:spAutoFit/>
          </a:bodyPr>
          <a:lstStyle/>
          <a:p>
            <a:endParaRPr lang="en-US" sz="1400"/>
          </a:p>
        </p:txBody>
      </p:sp>
      <p:sp>
        <p:nvSpPr>
          <p:cNvPr id="234" name="TextBox 233">
            <a:extLst>
              <a:ext uri="{FF2B5EF4-FFF2-40B4-BE49-F238E27FC236}">
                <a16:creationId xmlns:a16="http://schemas.microsoft.com/office/drawing/2014/main" id="{26E19F80-C937-C56A-6CFA-5D696AD72CC8}"/>
              </a:ext>
            </a:extLst>
          </p:cNvPr>
          <p:cNvSpPr txBox="1"/>
          <p:nvPr/>
        </p:nvSpPr>
        <p:spPr>
          <a:xfrm>
            <a:off x="-998483" y="8229601"/>
            <a:ext cx="184731" cy="307777"/>
          </a:xfrm>
          <a:prstGeom prst="rect">
            <a:avLst/>
          </a:prstGeom>
          <a:noFill/>
        </p:spPr>
        <p:txBody>
          <a:bodyPr wrap="square" rtlCol="0">
            <a:spAutoFit/>
          </a:bodyPr>
          <a:lstStyle/>
          <a:p>
            <a:endParaRPr lang="en-US" sz="1400"/>
          </a:p>
        </p:txBody>
      </p:sp>
      <p:pic>
        <p:nvPicPr>
          <p:cNvPr id="13" name="Graphic 269">
            <a:extLst>
              <a:ext uri="{FF2B5EF4-FFF2-40B4-BE49-F238E27FC236}">
                <a16:creationId xmlns:a16="http://schemas.microsoft.com/office/drawing/2014/main" id="{3CC83021-2015-3093-528D-2593A949D2E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544661" y="194627"/>
            <a:ext cx="1133120" cy="361709"/>
          </a:xfrm>
          <a:prstGeom prst="rect">
            <a:avLst/>
          </a:prstGeom>
        </p:spPr>
      </p:pic>
      <p:sp>
        <p:nvSpPr>
          <p:cNvPr id="89" name="TextBox 88">
            <a:extLst>
              <a:ext uri="{FF2B5EF4-FFF2-40B4-BE49-F238E27FC236}">
                <a16:creationId xmlns:a16="http://schemas.microsoft.com/office/drawing/2014/main" id="{2ABD0E8A-BB0F-598C-5885-CFF845DE2218}"/>
              </a:ext>
            </a:extLst>
          </p:cNvPr>
          <p:cNvSpPr txBox="1"/>
          <p:nvPr/>
        </p:nvSpPr>
        <p:spPr>
          <a:xfrm>
            <a:off x="1700769" y="334799"/>
            <a:ext cx="4659211" cy="954107"/>
          </a:xfrm>
          <a:prstGeom prst="rect">
            <a:avLst/>
          </a:prstGeom>
          <a:noFill/>
        </p:spPr>
        <p:txBody>
          <a:bodyPr wrap="square" lIns="91440" tIns="45720" rIns="91440" bIns="45720" rtlCol="0" anchor="t">
            <a:spAutoFit/>
          </a:bodyPr>
          <a:lstStyle/>
          <a:p>
            <a:r>
              <a:rPr lang="en-US" sz="2800" b="1" dirty="0">
                <a:solidFill>
                  <a:schemeClr val="bg1"/>
                </a:solidFill>
                <a:latin typeface="Lato"/>
                <a:ea typeface="Lato"/>
                <a:cs typeface="Lato"/>
              </a:rPr>
              <a:t>EVERFI</a:t>
            </a:r>
            <a:r>
              <a:rPr lang="en-US" sz="2800" dirty="0">
                <a:solidFill>
                  <a:schemeClr val="bg1"/>
                </a:solidFill>
                <a:latin typeface="Lato"/>
                <a:ea typeface="Lato"/>
                <a:cs typeface="Lato"/>
              </a:rPr>
              <a:t>: Financial Literacy</a:t>
            </a:r>
            <a:r>
              <a:rPr lang="en-US" sz="2800" baseline="30000" dirty="0">
                <a:solidFill>
                  <a:schemeClr val="bg1"/>
                </a:solidFill>
                <a:latin typeface="Lato"/>
                <a:ea typeface="Lato"/>
                <a:cs typeface="Lato"/>
              </a:rPr>
              <a:t>® </a:t>
            </a:r>
            <a:r>
              <a:rPr lang="en-US" sz="2800" i="1" dirty="0">
                <a:solidFill>
                  <a:schemeClr val="bg1"/>
                </a:solidFill>
                <a:latin typeface="Lato"/>
                <a:ea typeface="Lato"/>
                <a:cs typeface="Lato"/>
              </a:rPr>
              <a:t>for High School</a:t>
            </a:r>
            <a:endParaRPr lang="en-US" sz="2800" i="1" baseline="30000" dirty="0">
              <a:solidFill>
                <a:schemeClr val="bg1"/>
              </a:solidFill>
              <a:latin typeface="Lato"/>
              <a:ea typeface="Lato"/>
              <a:cs typeface="Lato"/>
            </a:endParaRPr>
          </a:p>
        </p:txBody>
      </p:sp>
      <p:sp>
        <p:nvSpPr>
          <p:cNvPr id="44" name="TextBox 43">
            <a:extLst>
              <a:ext uri="{FF2B5EF4-FFF2-40B4-BE49-F238E27FC236}">
                <a16:creationId xmlns:a16="http://schemas.microsoft.com/office/drawing/2014/main" id="{EC40B209-A0A3-80C3-1316-8059574604B8}"/>
              </a:ext>
            </a:extLst>
          </p:cNvPr>
          <p:cNvSpPr txBox="1"/>
          <p:nvPr/>
        </p:nvSpPr>
        <p:spPr>
          <a:xfrm>
            <a:off x="402880" y="3319544"/>
            <a:ext cx="4279710" cy="4832092"/>
          </a:xfrm>
          <a:prstGeom prst="rect">
            <a:avLst/>
          </a:prstGeom>
          <a:noFill/>
        </p:spPr>
        <p:txBody>
          <a:bodyPr wrap="square" lIns="91440" tIns="45720" rIns="91440" bIns="45720" anchor="t">
            <a:spAutoFit/>
          </a:bodyPr>
          <a:lstStyle/>
          <a:p>
            <a:r>
              <a:rPr lang="en-US" sz="1400" dirty="0">
                <a:solidFill>
                  <a:srgbClr val="004054"/>
                </a:solidFill>
                <a:ea typeface="+mn-lt"/>
                <a:cs typeface="+mn-lt"/>
              </a:rPr>
              <a:t>We are so pleased you have discovered the EVERFI: Financial Literacy program. We believe success begins with a solid understanding of key financial concepts which is why we proudly sponsor this engaging program designed to help empower students with the knowledge and skills they need to make informed financial decisions throughout their lives.</a:t>
            </a:r>
          </a:p>
          <a:p>
            <a:endParaRPr lang="en-US" sz="1400" dirty="0">
              <a:solidFill>
                <a:srgbClr val="004054"/>
              </a:solidFill>
              <a:ea typeface="+mn-lt"/>
              <a:cs typeface="+mn-lt"/>
            </a:endParaRPr>
          </a:p>
          <a:p>
            <a:r>
              <a:rPr lang="en-US" sz="1400" dirty="0">
                <a:solidFill>
                  <a:srgbClr val="004054"/>
                </a:solidFill>
                <a:ea typeface="+mn-lt"/>
                <a:cs typeface="+mn-lt"/>
              </a:rPr>
              <a:t>As your students progress through the modules, we encourage them to reflect on how the essential skills taught in this course will better equip them to handle future financial challenges. Skills like avoiding debt, developing good habits like saving and budgeting, building and maintaining good credit, and preparing for life after high school, whether that involves further education or entering the workforce.</a:t>
            </a:r>
            <a:endParaRPr lang="en-US" sz="1400">
              <a:ea typeface="+mn-lt"/>
              <a:cs typeface="+mn-lt"/>
            </a:endParaRPr>
          </a:p>
          <a:p>
            <a:endParaRPr lang="en-US" sz="1400" dirty="0">
              <a:solidFill>
                <a:srgbClr val="004054"/>
              </a:solidFill>
              <a:ea typeface="+mn-lt"/>
              <a:cs typeface="+mn-lt"/>
            </a:endParaRPr>
          </a:p>
          <a:p>
            <a:r>
              <a:rPr lang="en-US" sz="1400" dirty="0">
                <a:solidFill>
                  <a:srgbClr val="004054"/>
                </a:solidFill>
                <a:ea typeface="+mn-lt"/>
                <a:cs typeface="+mn-lt"/>
              </a:rPr>
              <a:t>We appreciate the commitment you have made to your students and look forward to supporting their journey to financial success!</a:t>
            </a:r>
            <a:endParaRPr lang="en-US" sz="1400">
              <a:cs typeface="Calibri"/>
            </a:endParaRPr>
          </a:p>
          <a:p>
            <a:endParaRPr lang="en-US" sz="1400" dirty="0">
              <a:solidFill>
                <a:srgbClr val="004054"/>
              </a:solidFill>
              <a:ea typeface="+mn-lt"/>
              <a:cs typeface="+mn-lt"/>
            </a:endParaRPr>
          </a:p>
          <a:p>
            <a:endParaRPr lang="en-US" sz="1400" dirty="0">
              <a:solidFill>
                <a:srgbClr val="004054"/>
              </a:solidFill>
              <a:cs typeface="Calibri"/>
            </a:endParaRPr>
          </a:p>
        </p:txBody>
      </p:sp>
      <p:pic>
        <p:nvPicPr>
          <p:cNvPr id="54" name="Picture 53" descr="A group of electronic devices&#10;&#10;Description automatically generated">
            <a:extLst>
              <a:ext uri="{FF2B5EF4-FFF2-40B4-BE49-F238E27FC236}">
                <a16:creationId xmlns:a16="http://schemas.microsoft.com/office/drawing/2014/main" id="{F934A244-FF4E-117D-1197-4C9143717CAB}"/>
              </a:ext>
            </a:extLst>
          </p:cNvPr>
          <p:cNvPicPr>
            <a:picLocks noChangeAspect="1"/>
          </p:cNvPicPr>
          <p:nvPr/>
        </p:nvPicPr>
        <p:blipFill>
          <a:blip r:embed="rId9"/>
          <a:stretch>
            <a:fillRect/>
          </a:stretch>
        </p:blipFill>
        <p:spPr>
          <a:xfrm>
            <a:off x="4429886" y="1518592"/>
            <a:ext cx="3706368" cy="2367719"/>
          </a:xfrm>
          <a:prstGeom prst="rect">
            <a:avLst/>
          </a:prstGeom>
        </p:spPr>
      </p:pic>
      <p:sp>
        <p:nvSpPr>
          <p:cNvPr id="15" name="Round Diagonal Corner Rectangle 7">
            <a:extLst>
              <a:ext uri="{FF2B5EF4-FFF2-40B4-BE49-F238E27FC236}">
                <a16:creationId xmlns:a16="http://schemas.microsoft.com/office/drawing/2014/main" id="{13C5F279-00D5-7FE4-C3FF-2FA4252B21F3}"/>
              </a:ext>
            </a:extLst>
          </p:cNvPr>
          <p:cNvSpPr/>
          <p:nvPr/>
        </p:nvSpPr>
        <p:spPr>
          <a:xfrm>
            <a:off x="-6178" y="-18888"/>
            <a:ext cx="1710954" cy="1824698"/>
          </a:xfrm>
          <a:custGeom>
            <a:avLst/>
            <a:gdLst>
              <a:gd name="connsiteX0" fmla="*/ 285141 w 1924664"/>
              <a:gd name="connsiteY0" fmla="*/ 0 h 1710813"/>
              <a:gd name="connsiteX1" fmla="*/ 1924664 w 1924664"/>
              <a:gd name="connsiteY1" fmla="*/ 0 h 1710813"/>
              <a:gd name="connsiteX2" fmla="*/ 1924664 w 1924664"/>
              <a:gd name="connsiteY2" fmla="*/ 0 h 1710813"/>
              <a:gd name="connsiteX3" fmla="*/ 1924664 w 1924664"/>
              <a:gd name="connsiteY3" fmla="*/ 1425672 h 1710813"/>
              <a:gd name="connsiteX4" fmla="*/ 1639523 w 1924664"/>
              <a:gd name="connsiteY4" fmla="*/ 1710813 h 1710813"/>
              <a:gd name="connsiteX5" fmla="*/ 0 w 1924664"/>
              <a:gd name="connsiteY5" fmla="*/ 1710813 h 1710813"/>
              <a:gd name="connsiteX6" fmla="*/ 0 w 1924664"/>
              <a:gd name="connsiteY6" fmla="*/ 1710813 h 1710813"/>
              <a:gd name="connsiteX7" fmla="*/ 0 w 1924664"/>
              <a:gd name="connsiteY7" fmla="*/ 285141 h 1710813"/>
              <a:gd name="connsiteX8" fmla="*/ 285141 w 1924664"/>
              <a:gd name="connsiteY8" fmla="*/ 0 h 1710813"/>
              <a:gd name="connsiteX0" fmla="*/ 183541 w 1924664"/>
              <a:gd name="connsiteY0" fmla="*/ 0 h 1710813"/>
              <a:gd name="connsiteX1" fmla="*/ 1924664 w 1924664"/>
              <a:gd name="connsiteY1" fmla="*/ 0 h 1710813"/>
              <a:gd name="connsiteX2" fmla="*/ 1924664 w 1924664"/>
              <a:gd name="connsiteY2" fmla="*/ 0 h 1710813"/>
              <a:gd name="connsiteX3" fmla="*/ 1924664 w 1924664"/>
              <a:gd name="connsiteY3" fmla="*/ 1425672 h 1710813"/>
              <a:gd name="connsiteX4" fmla="*/ 1639523 w 1924664"/>
              <a:gd name="connsiteY4" fmla="*/ 1710813 h 1710813"/>
              <a:gd name="connsiteX5" fmla="*/ 0 w 1924664"/>
              <a:gd name="connsiteY5" fmla="*/ 1710813 h 1710813"/>
              <a:gd name="connsiteX6" fmla="*/ 0 w 1924664"/>
              <a:gd name="connsiteY6" fmla="*/ 1710813 h 1710813"/>
              <a:gd name="connsiteX7" fmla="*/ 0 w 1924664"/>
              <a:gd name="connsiteY7" fmla="*/ 285141 h 1710813"/>
              <a:gd name="connsiteX8" fmla="*/ 183541 w 1924664"/>
              <a:gd name="connsiteY8" fmla="*/ 0 h 1710813"/>
              <a:gd name="connsiteX0" fmla="*/ 183541 w 1924664"/>
              <a:gd name="connsiteY0" fmla="*/ 0 h 1710813"/>
              <a:gd name="connsiteX1" fmla="*/ 1924664 w 1924664"/>
              <a:gd name="connsiteY1" fmla="*/ 0 h 1710813"/>
              <a:gd name="connsiteX2" fmla="*/ 1924664 w 1924664"/>
              <a:gd name="connsiteY2" fmla="*/ 0 h 1710813"/>
              <a:gd name="connsiteX3" fmla="*/ 1924664 w 1924664"/>
              <a:gd name="connsiteY3" fmla="*/ 1425672 h 1710813"/>
              <a:gd name="connsiteX4" fmla="*/ 1639523 w 1924664"/>
              <a:gd name="connsiteY4" fmla="*/ 1710813 h 1710813"/>
              <a:gd name="connsiteX5" fmla="*/ 0 w 1924664"/>
              <a:gd name="connsiteY5" fmla="*/ 1710813 h 1710813"/>
              <a:gd name="connsiteX6" fmla="*/ 0 w 1924664"/>
              <a:gd name="connsiteY6" fmla="*/ 1710813 h 1710813"/>
              <a:gd name="connsiteX7" fmla="*/ 0 w 1924664"/>
              <a:gd name="connsiteY7" fmla="*/ 285141 h 1710813"/>
              <a:gd name="connsiteX8" fmla="*/ 183541 w 1924664"/>
              <a:gd name="connsiteY8" fmla="*/ 0 h 1710813"/>
              <a:gd name="connsiteX0" fmla="*/ 5741 w 1924664"/>
              <a:gd name="connsiteY0" fmla="*/ 3175 h 1710813"/>
              <a:gd name="connsiteX1" fmla="*/ 1924664 w 1924664"/>
              <a:gd name="connsiteY1" fmla="*/ 0 h 1710813"/>
              <a:gd name="connsiteX2" fmla="*/ 1924664 w 1924664"/>
              <a:gd name="connsiteY2" fmla="*/ 0 h 1710813"/>
              <a:gd name="connsiteX3" fmla="*/ 1924664 w 1924664"/>
              <a:gd name="connsiteY3" fmla="*/ 1425672 h 1710813"/>
              <a:gd name="connsiteX4" fmla="*/ 1639523 w 1924664"/>
              <a:gd name="connsiteY4" fmla="*/ 1710813 h 1710813"/>
              <a:gd name="connsiteX5" fmla="*/ 0 w 1924664"/>
              <a:gd name="connsiteY5" fmla="*/ 1710813 h 1710813"/>
              <a:gd name="connsiteX6" fmla="*/ 0 w 1924664"/>
              <a:gd name="connsiteY6" fmla="*/ 1710813 h 1710813"/>
              <a:gd name="connsiteX7" fmla="*/ 0 w 1924664"/>
              <a:gd name="connsiteY7" fmla="*/ 285141 h 1710813"/>
              <a:gd name="connsiteX8" fmla="*/ 5741 w 1924664"/>
              <a:gd name="connsiteY8" fmla="*/ 3175 h 1710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24664" h="1710813">
                <a:moveTo>
                  <a:pt x="5741" y="3175"/>
                </a:moveTo>
                <a:lnTo>
                  <a:pt x="1924664" y="0"/>
                </a:lnTo>
                <a:lnTo>
                  <a:pt x="1924664" y="0"/>
                </a:lnTo>
                <a:lnTo>
                  <a:pt x="1924664" y="1425672"/>
                </a:lnTo>
                <a:cubicBezTo>
                  <a:pt x="1924664" y="1583151"/>
                  <a:pt x="1797002" y="1710813"/>
                  <a:pt x="1639523" y="1710813"/>
                </a:cubicBezTo>
                <a:lnTo>
                  <a:pt x="0" y="1710813"/>
                </a:lnTo>
                <a:lnTo>
                  <a:pt x="0" y="1710813"/>
                </a:lnTo>
                <a:lnTo>
                  <a:pt x="0" y="285141"/>
                </a:lnTo>
                <a:cubicBezTo>
                  <a:pt x="0" y="127662"/>
                  <a:pt x="3837" y="6350"/>
                  <a:pt x="5741" y="3175"/>
                </a:cubicBezTo>
                <a:close/>
              </a:path>
            </a:pathLst>
          </a:custGeom>
          <a:blipFill dpi="0" rotWithShape="1">
            <a:blip r:embed="rId10">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48" name="TextBox 47">
            <a:extLst>
              <a:ext uri="{FF2B5EF4-FFF2-40B4-BE49-F238E27FC236}">
                <a16:creationId xmlns:a16="http://schemas.microsoft.com/office/drawing/2014/main" id="{4D59DF18-B105-27E6-C05C-A8AD2446E58F}"/>
              </a:ext>
            </a:extLst>
          </p:cNvPr>
          <p:cNvSpPr txBox="1"/>
          <p:nvPr/>
        </p:nvSpPr>
        <p:spPr>
          <a:xfrm>
            <a:off x="59145" y="1899095"/>
            <a:ext cx="957713" cy="369332"/>
          </a:xfrm>
          <a:prstGeom prst="rect">
            <a:avLst/>
          </a:prstGeom>
          <a:noFill/>
        </p:spPr>
        <p:txBody>
          <a:bodyPr wrap="square" lIns="91440" tIns="45720" rIns="91440" bIns="45720" anchor="t">
            <a:spAutoFit/>
          </a:bodyPr>
          <a:lstStyle/>
          <a:p>
            <a:r>
              <a:rPr lang="en-US" sz="900" b="1" dirty="0">
                <a:solidFill>
                  <a:srgbClr val="004054"/>
                </a:solidFill>
                <a:effectLst/>
                <a:latin typeface="Lato"/>
                <a:ea typeface="Lato"/>
                <a:cs typeface="Lato"/>
              </a:rPr>
              <a:t>GRADE LEVEL</a:t>
            </a:r>
            <a:r>
              <a:rPr lang="en-US" sz="900" dirty="0">
                <a:solidFill>
                  <a:srgbClr val="004054"/>
                </a:solidFill>
                <a:effectLst/>
                <a:latin typeface="Lato"/>
                <a:ea typeface="Lato"/>
                <a:cs typeface="Lato"/>
              </a:rPr>
              <a:t>:</a:t>
            </a:r>
            <a:r>
              <a:rPr lang="en-US" sz="900" dirty="0">
                <a:solidFill>
                  <a:srgbClr val="004054"/>
                </a:solidFill>
                <a:latin typeface="Lato"/>
                <a:ea typeface="Lato"/>
                <a:cs typeface="Lato"/>
              </a:rPr>
              <a:t> </a:t>
            </a:r>
            <a:endParaRPr lang="en-US" dirty="0">
              <a:solidFill>
                <a:srgbClr val="000000"/>
              </a:solidFill>
              <a:latin typeface="Lato"/>
              <a:ea typeface="Lato"/>
              <a:cs typeface="Lato"/>
            </a:endParaRPr>
          </a:p>
          <a:p>
            <a:r>
              <a:rPr lang="en-US" sz="900" dirty="0">
                <a:solidFill>
                  <a:srgbClr val="004054"/>
                </a:solidFill>
                <a:latin typeface="Lato"/>
                <a:ea typeface="Lato"/>
                <a:cs typeface="Lato"/>
              </a:rPr>
              <a:t>9</a:t>
            </a:r>
            <a:r>
              <a:rPr lang="en-US" sz="900" dirty="0">
                <a:solidFill>
                  <a:srgbClr val="004054"/>
                </a:solidFill>
                <a:effectLst/>
                <a:latin typeface="Lato"/>
                <a:ea typeface="Lato"/>
                <a:cs typeface="Lato"/>
              </a:rPr>
              <a:t>–</a:t>
            </a:r>
            <a:r>
              <a:rPr lang="en-US" sz="900" dirty="0">
                <a:solidFill>
                  <a:srgbClr val="004054"/>
                </a:solidFill>
                <a:latin typeface="Lato"/>
                <a:ea typeface="Lato"/>
                <a:cs typeface="Lato"/>
              </a:rPr>
              <a:t>12 </a:t>
            </a:r>
            <a:endParaRPr lang="en-US" dirty="0">
              <a:latin typeface="Lato"/>
              <a:ea typeface="Lato"/>
              <a:cs typeface="Lato"/>
            </a:endParaRPr>
          </a:p>
        </p:txBody>
      </p:sp>
      <p:sp>
        <p:nvSpPr>
          <p:cNvPr id="57" name="TextBox 56">
            <a:extLst>
              <a:ext uri="{FF2B5EF4-FFF2-40B4-BE49-F238E27FC236}">
                <a16:creationId xmlns:a16="http://schemas.microsoft.com/office/drawing/2014/main" id="{D639D00D-035E-627F-8DF8-91ECF3437563}"/>
              </a:ext>
            </a:extLst>
          </p:cNvPr>
          <p:cNvSpPr txBox="1"/>
          <p:nvPr/>
        </p:nvSpPr>
        <p:spPr>
          <a:xfrm>
            <a:off x="2323604" y="1920181"/>
            <a:ext cx="1436722" cy="646331"/>
          </a:xfrm>
          <a:prstGeom prst="rect">
            <a:avLst/>
          </a:prstGeom>
          <a:noFill/>
        </p:spPr>
        <p:txBody>
          <a:bodyPr wrap="square" lIns="91440" tIns="45720" rIns="91440" bIns="45720" anchor="t">
            <a:spAutoFit/>
          </a:bodyPr>
          <a:lstStyle/>
          <a:p>
            <a:r>
              <a:rPr lang="en-US" sz="900" b="1" dirty="0">
                <a:solidFill>
                  <a:srgbClr val="004054"/>
                </a:solidFill>
                <a:latin typeface="Lato" panose="020F0502020204030203" pitchFamily="34" charset="77"/>
              </a:rPr>
              <a:t>CURRICULUM FIT</a:t>
            </a:r>
            <a:r>
              <a:rPr lang="en-US" sz="900" dirty="0">
                <a:solidFill>
                  <a:srgbClr val="004054"/>
                </a:solidFill>
                <a:effectLst/>
                <a:latin typeface="Lato" panose="020F0502020204030203" pitchFamily="34" charset="77"/>
              </a:rPr>
              <a:t>:</a:t>
            </a:r>
          </a:p>
          <a:p>
            <a:r>
              <a:rPr lang="en-US" sz="900" dirty="0">
                <a:solidFill>
                  <a:srgbClr val="004054"/>
                </a:solidFill>
                <a:effectLst/>
                <a:latin typeface="Lato" panose="020F0502020204030203" pitchFamily="34" charset="77"/>
              </a:rPr>
              <a:t>Economics, Financial Algebra, FCS, Business, AVID, and Advisory </a:t>
            </a:r>
          </a:p>
        </p:txBody>
      </p:sp>
      <p:sp>
        <p:nvSpPr>
          <p:cNvPr id="60" name="TextBox 59">
            <a:extLst>
              <a:ext uri="{FF2B5EF4-FFF2-40B4-BE49-F238E27FC236}">
                <a16:creationId xmlns:a16="http://schemas.microsoft.com/office/drawing/2014/main" id="{3570D944-4546-5173-87B3-CE6E6D433316}"/>
              </a:ext>
            </a:extLst>
          </p:cNvPr>
          <p:cNvSpPr txBox="1"/>
          <p:nvPr/>
        </p:nvSpPr>
        <p:spPr>
          <a:xfrm>
            <a:off x="3750778" y="1899095"/>
            <a:ext cx="1894648" cy="507831"/>
          </a:xfrm>
          <a:prstGeom prst="rect">
            <a:avLst/>
          </a:prstGeom>
          <a:noFill/>
        </p:spPr>
        <p:txBody>
          <a:bodyPr wrap="square">
            <a:spAutoFit/>
          </a:bodyPr>
          <a:lstStyle/>
          <a:p>
            <a:r>
              <a:rPr lang="en-US" sz="900" b="1" dirty="0">
                <a:solidFill>
                  <a:srgbClr val="004054"/>
                </a:solidFill>
                <a:latin typeface="Lato" panose="020F0502020204030203" pitchFamily="34" charset="77"/>
              </a:rPr>
              <a:t>STANDARDS ALIGNMENT</a:t>
            </a:r>
            <a:r>
              <a:rPr lang="en-US" sz="900" dirty="0">
                <a:solidFill>
                  <a:srgbClr val="004054"/>
                </a:solidFill>
                <a:effectLst/>
                <a:latin typeface="Lato" panose="020F0502020204030203" pitchFamily="34" charset="77"/>
              </a:rPr>
              <a:t>:</a:t>
            </a:r>
          </a:p>
          <a:p>
            <a:r>
              <a:rPr lang="en-US" sz="900" dirty="0" err="1">
                <a:solidFill>
                  <a:srgbClr val="004054"/>
                </a:solidFill>
                <a:effectLst/>
                <a:latin typeface="Lato" panose="020F0502020204030203" pitchFamily="34" charset="77"/>
              </a:rPr>
              <a:t>Jump$tart</a:t>
            </a:r>
            <a:r>
              <a:rPr lang="en-US" sz="900" dirty="0">
                <a:solidFill>
                  <a:srgbClr val="004054"/>
                </a:solidFill>
                <a:effectLst/>
                <a:latin typeface="Lato" panose="020F0502020204030203" pitchFamily="34" charset="77"/>
              </a:rPr>
              <a:t> National Standards in K–12 Personal Finance Education</a:t>
            </a:r>
          </a:p>
        </p:txBody>
      </p:sp>
      <p:sp>
        <p:nvSpPr>
          <p:cNvPr id="16" name="TextBox 15">
            <a:extLst>
              <a:ext uri="{FF2B5EF4-FFF2-40B4-BE49-F238E27FC236}">
                <a16:creationId xmlns:a16="http://schemas.microsoft.com/office/drawing/2014/main" id="{CA66775E-9391-4162-2453-53F96C8B8A88}"/>
              </a:ext>
            </a:extLst>
          </p:cNvPr>
          <p:cNvSpPr txBox="1"/>
          <p:nvPr/>
        </p:nvSpPr>
        <p:spPr>
          <a:xfrm>
            <a:off x="1070263" y="1899095"/>
            <a:ext cx="122900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900" b="1" dirty="0">
                <a:solidFill>
                  <a:srgbClr val="004054"/>
                </a:solidFill>
                <a:latin typeface="Lato"/>
                <a:cs typeface="Segoe UI"/>
              </a:rPr>
              <a:t>LENGTH</a:t>
            </a:r>
            <a:r>
              <a:rPr lang="en-US" sz="900" dirty="0">
                <a:solidFill>
                  <a:srgbClr val="004054"/>
                </a:solidFill>
                <a:latin typeface="Lato"/>
                <a:cs typeface="Segoe UI"/>
              </a:rPr>
              <a:t>:</a:t>
            </a:r>
            <a:r>
              <a:rPr lang="en-US" sz="900" dirty="0">
                <a:latin typeface="Lato"/>
                <a:cs typeface="Segoe UI"/>
              </a:rPr>
              <a:t>​</a:t>
            </a:r>
          </a:p>
          <a:p>
            <a:r>
              <a:rPr lang="en-US" sz="900" dirty="0">
                <a:solidFill>
                  <a:srgbClr val="004054"/>
                </a:solidFill>
                <a:latin typeface="Lato"/>
                <a:cs typeface="Segoe UI"/>
              </a:rPr>
              <a:t>11 digital lessons (20 min each) and up to 2.5 </a:t>
            </a:r>
            <a:r>
              <a:rPr lang="en-US" sz="900" dirty="0" err="1">
                <a:solidFill>
                  <a:srgbClr val="004054"/>
                </a:solidFill>
                <a:latin typeface="Lato"/>
                <a:cs typeface="Segoe UI"/>
              </a:rPr>
              <a:t>hr</a:t>
            </a:r>
            <a:r>
              <a:rPr lang="en-US" sz="900" dirty="0">
                <a:solidFill>
                  <a:srgbClr val="004054"/>
                </a:solidFill>
                <a:latin typeface="Lato"/>
                <a:cs typeface="Segoe UI"/>
              </a:rPr>
              <a:t> of learning</a:t>
            </a:r>
            <a:endParaRPr lang="en-US">
              <a:cs typeface="Calibri"/>
            </a:endParaRPr>
          </a:p>
        </p:txBody>
      </p:sp>
      <p:sp>
        <p:nvSpPr>
          <p:cNvPr id="18" name="TextBox 24">
            <a:extLst>
              <a:ext uri="{FF2B5EF4-FFF2-40B4-BE49-F238E27FC236}">
                <a16:creationId xmlns:a16="http://schemas.microsoft.com/office/drawing/2014/main" id="{3ECC0D7F-48DA-337C-1F2B-D77FEC11126F}"/>
              </a:ext>
            </a:extLst>
          </p:cNvPr>
          <p:cNvSpPr txBox="1"/>
          <p:nvPr/>
        </p:nvSpPr>
        <p:spPr>
          <a:xfrm>
            <a:off x="401454" y="2908169"/>
            <a:ext cx="3124455" cy="369332"/>
          </a:xfrm>
          <a:prstGeom prst="rect">
            <a:avLst/>
          </a:prstGeom>
          <a:noFill/>
        </p:spPr>
        <p:txBody>
          <a:bodyPr wrap="square" lIns="91440" tIns="45720" rIns="91440" bIns="4572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800" b="1" dirty="0">
                <a:solidFill>
                  <a:srgbClr val="004054"/>
                </a:solidFill>
                <a:latin typeface="Lato"/>
              </a:rPr>
              <a:t>A Letter from Your Sponsor</a:t>
            </a:r>
            <a:endParaRPr lang="en-US" sz="1800"/>
          </a:p>
        </p:txBody>
      </p:sp>
      <p:sp>
        <p:nvSpPr>
          <p:cNvPr id="5" name="Google Shape;95;p19">
            <a:extLst>
              <a:ext uri="{FF2B5EF4-FFF2-40B4-BE49-F238E27FC236}">
                <a16:creationId xmlns:a16="http://schemas.microsoft.com/office/drawing/2014/main" id="{9F913BC8-46BA-B415-68C8-AA57723F2ECE}"/>
              </a:ext>
            </a:extLst>
          </p:cNvPr>
          <p:cNvSpPr/>
          <p:nvPr/>
        </p:nvSpPr>
        <p:spPr>
          <a:xfrm rot="16200000">
            <a:off x="4443575" y="4081706"/>
            <a:ext cx="3743957" cy="3306793"/>
          </a:xfrm>
          <a:prstGeom prst="round2SameRect">
            <a:avLst>
              <a:gd name="adj1" fmla="val 9639"/>
              <a:gd name="adj2" fmla="val 21586"/>
            </a:avLst>
          </a:prstGeom>
          <a:solidFill>
            <a:schemeClr val="bg2"/>
          </a:solid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bg2"/>
              </a:solidFill>
            </a:endParaRPr>
          </a:p>
        </p:txBody>
      </p:sp>
      <p:sp>
        <p:nvSpPr>
          <p:cNvPr id="9" name="Google Shape;97;p19">
            <a:extLst>
              <a:ext uri="{FF2B5EF4-FFF2-40B4-BE49-F238E27FC236}">
                <a16:creationId xmlns:a16="http://schemas.microsoft.com/office/drawing/2014/main" id="{F0CE0AAD-C887-8E2D-22D4-A678DE79AE63}"/>
              </a:ext>
            </a:extLst>
          </p:cNvPr>
          <p:cNvSpPr txBox="1">
            <a:spLocks/>
          </p:cNvSpPr>
          <p:nvPr/>
        </p:nvSpPr>
        <p:spPr>
          <a:xfrm>
            <a:off x="3534503" y="8474159"/>
            <a:ext cx="4310795" cy="802896"/>
          </a:xfrm>
          <a:prstGeom prst="rect">
            <a:avLst/>
          </a:prstGeom>
        </p:spPr>
        <p:txBody>
          <a:bodyPr spcFirstLastPara="1" vert="horz" wrap="square" lIns="0" tIns="0" rIns="0" bIns="0" rtlCol="0" anchor="t" anchorCtr="0">
            <a:noAutofit/>
          </a:bodyPr>
          <a:lstStyle>
            <a:lvl1pPr algn="l" defTabSz="589879" rtl="0" eaLnBrk="1" latinLnBrk="0" hangingPunct="1">
              <a:lnSpc>
                <a:spcPct val="90000"/>
              </a:lnSpc>
              <a:spcBef>
                <a:spcPct val="0"/>
              </a:spcBef>
              <a:buNone/>
              <a:defRPr sz="2838" kern="1200">
                <a:solidFill>
                  <a:schemeClr val="tx1"/>
                </a:solidFill>
                <a:latin typeface="+mj-lt"/>
                <a:ea typeface="+mj-ea"/>
                <a:cs typeface="+mj-cs"/>
              </a:defRPr>
            </a:lvl1pPr>
          </a:lstStyle>
          <a:p>
            <a:pPr>
              <a:lnSpc>
                <a:spcPct val="120000"/>
              </a:lnSpc>
            </a:pPr>
            <a:r>
              <a:rPr lang="en-US" sz="1600" b="1" dirty="0">
                <a:solidFill>
                  <a:schemeClr val="accent6">
                    <a:lumMod val="50000"/>
                  </a:schemeClr>
                </a:solidFill>
                <a:latin typeface="Lato"/>
                <a:ea typeface="Lato"/>
                <a:cs typeface="Lato"/>
                <a:sym typeface="Lato"/>
              </a:rPr>
              <a:t>Sponsor Contact: </a:t>
            </a:r>
            <a:r>
              <a:rPr lang="en-US" sz="1600" b="1" dirty="0">
                <a:solidFill>
                  <a:schemeClr val="accent6">
                    <a:lumMod val="50000"/>
                  </a:schemeClr>
                </a:solidFill>
                <a:highlight>
                  <a:srgbClr val="FFFF00"/>
                </a:highlight>
                <a:latin typeface="Lato"/>
                <a:ea typeface="Lato"/>
                <a:cs typeface="Lato"/>
                <a:sym typeface="Lato"/>
              </a:rPr>
              <a:t>[CONTACT EMAIL]</a:t>
            </a:r>
            <a:endParaRPr lang="en-US" sz="1600" dirty="0">
              <a:solidFill>
                <a:schemeClr val="accent6">
                  <a:lumMod val="50000"/>
                </a:schemeClr>
              </a:solidFill>
              <a:highlight>
                <a:srgbClr val="FFFF00"/>
              </a:highlight>
              <a:latin typeface="Lato"/>
              <a:ea typeface="Lato"/>
              <a:cs typeface="Lato"/>
              <a:sym typeface="Lato"/>
            </a:endParaRPr>
          </a:p>
          <a:p>
            <a:pPr>
              <a:lnSpc>
                <a:spcPct val="120000"/>
              </a:lnSpc>
            </a:pPr>
            <a:r>
              <a:rPr lang="en-US" sz="1600" b="1" dirty="0">
                <a:solidFill>
                  <a:schemeClr val="accent6">
                    <a:lumMod val="50000"/>
                  </a:schemeClr>
                </a:solidFill>
                <a:latin typeface="Lato"/>
                <a:ea typeface="Lato"/>
                <a:cs typeface="Lato"/>
                <a:sym typeface="Lato"/>
              </a:rPr>
              <a:t>EVERFI Contact: Coreilly@everfi.com</a:t>
            </a:r>
            <a:endParaRPr lang="en-US" sz="1600" b="1" dirty="0">
              <a:solidFill>
                <a:schemeClr val="accent6">
                  <a:lumMod val="50000"/>
                </a:schemeClr>
              </a:solidFill>
              <a:latin typeface="Lato"/>
              <a:ea typeface="Lato"/>
              <a:cs typeface="Lato"/>
            </a:endParaRPr>
          </a:p>
        </p:txBody>
      </p:sp>
      <p:sp>
        <p:nvSpPr>
          <p:cNvPr id="11" name="Google Shape;98;p19">
            <a:extLst>
              <a:ext uri="{FF2B5EF4-FFF2-40B4-BE49-F238E27FC236}">
                <a16:creationId xmlns:a16="http://schemas.microsoft.com/office/drawing/2014/main" id="{F64FA36A-9FEA-9BFE-47AA-05E27FBCE339}"/>
              </a:ext>
            </a:extLst>
          </p:cNvPr>
          <p:cNvSpPr txBox="1"/>
          <p:nvPr/>
        </p:nvSpPr>
        <p:spPr>
          <a:xfrm>
            <a:off x="3969884" y="8019248"/>
            <a:ext cx="1428593" cy="315304"/>
          </a:xfrm>
          <a:prstGeom prst="rect">
            <a:avLst/>
          </a:prstGeom>
          <a:noFill/>
          <a:ln>
            <a:noFill/>
          </a:ln>
        </p:spPr>
        <p:txBody>
          <a:bodyPr spcFirstLastPara="1" wrap="square" lIns="0" tIns="33000" rIns="0" bIns="0" anchor="t" anchorCtr="0">
            <a:noAutofit/>
          </a:bodyPr>
          <a:lstStyle/>
          <a:p>
            <a:pPr marL="0" lvl="0" indent="0" algn="l" rtl="0">
              <a:spcBef>
                <a:spcPts val="0"/>
              </a:spcBef>
              <a:spcAft>
                <a:spcPts val="0"/>
              </a:spcAft>
              <a:buNone/>
            </a:pPr>
            <a:r>
              <a:rPr lang="en-US" b="1" dirty="0">
                <a:solidFill>
                  <a:schemeClr val="accent1"/>
                </a:solidFill>
                <a:latin typeface="Lato" panose="020F0502020204030203" pitchFamily="34" charset="0"/>
                <a:ea typeface="Lato" panose="020F0502020204030203" pitchFamily="34" charset="0"/>
                <a:cs typeface="Lato" panose="020F0502020204030203" pitchFamily="34" charset="0"/>
                <a:sym typeface="Lato"/>
              </a:rPr>
              <a:t>Contact Us</a:t>
            </a:r>
            <a:endParaRPr b="1" dirty="0">
              <a:solidFill>
                <a:schemeClr val="accent1"/>
              </a:solidFill>
              <a:latin typeface="Lato" panose="020F0502020204030203" pitchFamily="34" charset="0"/>
              <a:ea typeface="Lato" panose="020F0502020204030203" pitchFamily="34" charset="0"/>
              <a:cs typeface="Lato" panose="020F0502020204030203" pitchFamily="34" charset="0"/>
              <a:sym typeface="Lato Black"/>
            </a:endParaRPr>
          </a:p>
          <a:p>
            <a:pPr marL="12700" marR="5080" lvl="0" indent="0" algn="l" rtl="0">
              <a:lnSpc>
                <a:spcPct val="122800"/>
              </a:lnSpc>
              <a:spcBef>
                <a:spcPts val="0"/>
              </a:spcBef>
              <a:spcAft>
                <a:spcPts val="0"/>
              </a:spcAft>
              <a:buClr>
                <a:schemeClr val="dk1"/>
              </a:buClr>
              <a:buFont typeface="Arial"/>
              <a:buNone/>
            </a:pPr>
            <a:endParaRPr sz="950" dirty="0">
              <a:solidFill>
                <a:srgbClr val="4F5859"/>
              </a:solidFill>
              <a:latin typeface="Lato"/>
              <a:ea typeface="Lato"/>
              <a:cs typeface="Lato"/>
              <a:sym typeface="Lato"/>
            </a:endParaRPr>
          </a:p>
        </p:txBody>
      </p:sp>
      <p:sp>
        <p:nvSpPr>
          <p:cNvPr id="14" name="Google Shape;102;p19">
            <a:extLst>
              <a:ext uri="{FF2B5EF4-FFF2-40B4-BE49-F238E27FC236}">
                <a16:creationId xmlns:a16="http://schemas.microsoft.com/office/drawing/2014/main" id="{2152AB6D-C6AB-5D9F-B49E-D1C5C4E9DB60}"/>
              </a:ext>
            </a:extLst>
          </p:cNvPr>
          <p:cNvSpPr/>
          <p:nvPr/>
        </p:nvSpPr>
        <p:spPr>
          <a:xfrm rot="5400000">
            <a:off x="858180" y="7031692"/>
            <a:ext cx="1833856" cy="3180152"/>
          </a:xfrm>
          <a:prstGeom prst="round2SameRect">
            <a:avLst>
              <a:gd name="adj1" fmla="val 48338"/>
              <a:gd name="adj2" fmla="val 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98;p19">
            <a:extLst>
              <a:ext uri="{FF2B5EF4-FFF2-40B4-BE49-F238E27FC236}">
                <a16:creationId xmlns:a16="http://schemas.microsoft.com/office/drawing/2014/main" id="{5F980D84-802C-DF01-7CF4-93406EC2EB1A}"/>
              </a:ext>
            </a:extLst>
          </p:cNvPr>
          <p:cNvSpPr txBox="1"/>
          <p:nvPr/>
        </p:nvSpPr>
        <p:spPr>
          <a:xfrm>
            <a:off x="400917" y="7976222"/>
            <a:ext cx="2663476" cy="1009211"/>
          </a:xfrm>
          <a:prstGeom prst="rect">
            <a:avLst/>
          </a:prstGeom>
          <a:noFill/>
          <a:ln>
            <a:noFill/>
          </a:ln>
        </p:spPr>
        <p:txBody>
          <a:bodyPr spcFirstLastPara="1" wrap="square" lIns="0" tIns="33000" rIns="0" bIns="0" anchor="t" anchorCtr="0">
            <a:noAutofit/>
          </a:bodyPr>
          <a:lstStyle/>
          <a:p>
            <a:r>
              <a:rPr lang="en-US" sz="1400" dirty="0">
                <a:solidFill>
                  <a:schemeClr val="accent3"/>
                </a:solidFill>
                <a:latin typeface="Lato"/>
                <a:ea typeface="Lato"/>
                <a:cs typeface="Lato"/>
                <a:sym typeface="Lato"/>
              </a:rPr>
              <a:t>Please feel free to reach out to </a:t>
            </a:r>
            <a:r>
              <a:rPr lang="en-US" sz="1400" dirty="0">
                <a:solidFill>
                  <a:schemeClr val="accent3"/>
                </a:solidFill>
                <a:highlight>
                  <a:srgbClr val="FFFF00"/>
                </a:highlight>
                <a:latin typeface="Lato"/>
                <a:ea typeface="Lato"/>
                <a:cs typeface="Lato"/>
                <a:sym typeface="Lato"/>
              </a:rPr>
              <a:t>[CONTACT NAME] </a:t>
            </a:r>
            <a:r>
              <a:rPr lang="en-US" sz="1400" dirty="0">
                <a:solidFill>
                  <a:schemeClr val="accent3"/>
                </a:solidFill>
                <a:latin typeface="Lato"/>
                <a:ea typeface="Lato"/>
                <a:cs typeface="Lato"/>
                <a:sym typeface="Lato"/>
              </a:rPr>
              <a:t>at </a:t>
            </a:r>
            <a:r>
              <a:rPr lang="en-US" sz="1400" dirty="0">
                <a:solidFill>
                  <a:schemeClr val="accent3"/>
                </a:solidFill>
                <a:highlight>
                  <a:srgbClr val="FFFF00"/>
                </a:highlight>
                <a:latin typeface="Lato"/>
                <a:ea typeface="Lato"/>
                <a:cs typeface="Lato"/>
                <a:sym typeface="Lato"/>
              </a:rPr>
              <a:t>[ORGANIZATION] </a:t>
            </a:r>
            <a:r>
              <a:rPr lang="en-US" sz="1400" dirty="0">
                <a:solidFill>
                  <a:schemeClr val="accent3"/>
                </a:solidFill>
                <a:latin typeface="Lato"/>
                <a:ea typeface="Lato"/>
                <a:cs typeface="Lato"/>
                <a:sym typeface="Lato"/>
              </a:rPr>
              <a:t>or Chris O'Reilly at EVERFI to learn more about the courses or to arrange a presentation.</a:t>
            </a:r>
            <a:endParaRPr sz="1400" dirty="0">
              <a:solidFill>
                <a:schemeClr val="accent3"/>
              </a:solidFill>
              <a:latin typeface="Lato"/>
              <a:ea typeface="Lato"/>
              <a:cs typeface="Lato"/>
              <a:sym typeface="Lato Black"/>
            </a:endParaRPr>
          </a:p>
          <a:p>
            <a:pPr marL="12700" marR="5080" lvl="0" indent="0" algn="l" rtl="0">
              <a:lnSpc>
                <a:spcPct val="122800"/>
              </a:lnSpc>
              <a:spcBef>
                <a:spcPts val="0"/>
              </a:spcBef>
              <a:spcAft>
                <a:spcPts val="0"/>
              </a:spcAft>
              <a:buClr>
                <a:schemeClr val="dk1"/>
              </a:buClr>
              <a:buFont typeface="Arial"/>
              <a:buNone/>
            </a:pPr>
            <a:r>
              <a:rPr lang="en-US" sz="950" dirty="0">
                <a:solidFill>
                  <a:srgbClr val="4F5859"/>
                </a:solidFill>
                <a:latin typeface="Lato"/>
                <a:ea typeface="Lato"/>
                <a:cs typeface="Lato"/>
                <a:sym typeface="Lato"/>
              </a:rPr>
              <a:t>,</a:t>
            </a:r>
            <a:endParaRPr sz="950" dirty="0">
              <a:solidFill>
                <a:srgbClr val="4F5859"/>
              </a:solidFill>
              <a:latin typeface="Lato"/>
              <a:ea typeface="Lato"/>
              <a:cs typeface="Lato"/>
              <a:sym typeface="Lato"/>
            </a:endParaRPr>
          </a:p>
        </p:txBody>
      </p:sp>
      <p:sp>
        <p:nvSpPr>
          <p:cNvPr id="23" name="Rectangle 22">
            <a:extLst>
              <a:ext uri="{FF2B5EF4-FFF2-40B4-BE49-F238E27FC236}">
                <a16:creationId xmlns:a16="http://schemas.microsoft.com/office/drawing/2014/main" id="{78C8B276-414E-ADDE-57D0-5BA493908F0D}"/>
              </a:ext>
            </a:extLst>
          </p:cNvPr>
          <p:cNvSpPr/>
          <p:nvPr/>
        </p:nvSpPr>
        <p:spPr>
          <a:xfrm>
            <a:off x="0" y="9826357"/>
            <a:ext cx="7852820" cy="21720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a:extLst>
              <a:ext uri="{FF2B5EF4-FFF2-40B4-BE49-F238E27FC236}">
                <a16:creationId xmlns:a16="http://schemas.microsoft.com/office/drawing/2014/main" id="{5A36290E-F2F8-0C3E-A950-6690BC9BCA24}"/>
              </a:ext>
            </a:extLst>
          </p:cNvPr>
          <p:cNvGrpSpPr/>
          <p:nvPr/>
        </p:nvGrpSpPr>
        <p:grpSpPr>
          <a:xfrm>
            <a:off x="5099018" y="5023056"/>
            <a:ext cx="2378334" cy="2270256"/>
            <a:chOff x="4581229" y="4875181"/>
            <a:chExt cx="2801153" cy="1509917"/>
          </a:xfrm>
        </p:grpSpPr>
        <p:sp>
          <p:nvSpPr>
            <p:cNvPr id="26" name="Rectangle 25">
              <a:extLst>
                <a:ext uri="{FF2B5EF4-FFF2-40B4-BE49-F238E27FC236}">
                  <a16:creationId xmlns:a16="http://schemas.microsoft.com/office/drawing/2014/main" id="{A3A1E63F-198D-0B1C-7492-79EE0C80A5CA}"/>
                </a:ext>
              </a:extLst>
            </p:cNvPr>
            <p:cNvSpPr/>
            <p:nvPr/>
          </p:nvSpPr>
          <p:spPr>
            <a:xfrm>
              <a:off x="4581229" y="4875181"/>
              <a:ext cx="2801153" cy="1509917"/>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cxnSp>
          <p:nvCxnSpPr>
            <p:cNvPr id="27" name="Straight Connector 26">
              <a:extLst>
                <a:ext uri="{FF2B5EF4-FFF2-40B4-BE49-F238E27FC236}">
                  <a16:creationId xmlns:a16="http://schemas.microsoft.com/office/drawing/2014/main" id="{97DDE842-DB1D-DEEE-7D65-1CC2337644AA}"/>
                </a:ext>
              </a:extLst>
            </p:cNvPr>
            <p:cNvCxnSpPr>
              <a:cxnSpLocks/>
            </p:cNvCxnSpPr>
            <p:nvPr/>
          </p:nvCxnSpPr>
          <p:spPr>
            <a:xfrm>
              <a:off x="4590138" y="4884353"/>
              <a:ext cx="2768496" cy="1467623"/>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EB43DCC-D3E6-FAAD-7831-BDAF6477EE2A}"/>
                </a:ext>
              </a:extLst>
            </p:cNvPr>
            <p:cNvCxnSpPr>
              <a:cxnSpLocks/>
            </p:cNvCxnSpPr>
            <p:nvPr/>
          </p:nvCxnSpPr>
          <p:spPr>
            <a:xfrm flipV="1">
              <a:off x="4585905" y="4889389"/>
              <a:ext cx="2772729" cy="1492559"/>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33" name="Group 32">
            <a:extLst>
              <a:ext uri="{FF2B5EF4-FFF2-40B4-BE49-F238E27FC236}">
                <a16:creationId xmlns:a16="http://schemas.microsoft.com/office/drawing/2014/main" id="{012A0382-9DD4-2F67-A839-3A91F3BD92A5}"/>
              </a:ext>
            </a:extLst>
          </p:cNvPr>
          <p:cNvGrpSpPr/>
          <p:nvPr/>
        </p:nvGrpSpPr>
        <p:grpSpPr>
          <a:xfrm>
            <a:off x="5096593" y="4040839"/>
            <a:ext cx="2378334" cy="854473"/>
            <a:chOff x="4581229" y="4875181"/>
            <a:chExt cx="2801153" cy="1509917"/>
          </a:xfrm>
        </p:grpSpPr>
        <p:sp>
          <p:nvSpPr>
            <p:cNvPr id="34" name="Rectangle 33">
              <a:extLst>
                <a:ext uri="{FF2B5EF4-FFF2-40B4-BE49-F238E27FC236}">
                  <a16:creationId xmlns:a16="http://schemas.microsoft.com/office/drawing/2014/main" id="{D8F8B9DE-05D0-1D90-813A-00D2CD61C4C6}"/>
                </a:ext>
              </a:extLst>
            </p:cNvPr>
            <p:cNvSpPr/>
            <p:nvPr/>
          </p:nvSpPr>
          <p:spPr>
            <a:xfrm>
              <a:off x="4581229" y="4875181"/>
              <a:ext cx="2801153" cy="1509917"/>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cxnSp>
          <p:nvCxnSpPr>
            <p:cNvPr id="35" name="Straight Connector 34">
              <a:extLst>
                <a:ext uri="{FF2B5EF4-FFF2-40B4-BE49-F238E27FC236}">
                  <a16:creationId xmlns:a16="http://schemas.microsoft.com/office/drawing/2014/main" id="{84C4000D-A368-BF1E-D8FE-CFD362DFC7FD}"/>
                </a:ext>
              </a:extLst>
            </p:cNvPr>
            <p:cNvCxnSpPr>
              <a:cxnSpLocks/>
            </p:cNvCxnSpPr>
            <p:nvPr/>
          </p:nvCxnSpPr>
          <p:spPr>
            <a:xfrm>
              <a:off x="4590138" y="4884353"/>
              <a:ext cx="2768496" cy="1467623"/>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53135D6B-1767-C3CD-3A71-CC2D34BA154E}"/>
                </a:ext>
              </a:extLst>
            </p:cNvPr>
            <p:cNvCxnSpPr>
              <a:cxnSpLocks/>
            </p:cNvCxnSpPr>
            <p:nvPr/>
          </p:nvCxnSpPr>
          <p:spPr>
            <a:xfrm flipV="1">
              <a:off x="4585905" y="4889389"/>
              <a:ext cx="2772729" cy="1492559"/>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sp>
        <p:nvSpPr>
          <p:cNvPr id="37" name="TextBox 36">
            <a:extLst>
              <a:ext uri="{FF2B5EF4-FFF2-40B4-BE49-F238E27FC236}">
                <a16:creationId xmlns:a16="http://schemas.microsoft.com/office/drawing/2014/main" id="{36C03006-F31D-197A-824E-A5964C1CB307}"/>
              </a:ext>
            </a:extLst>
          </p:cNvPr>
          <p:cNvSpPr txBox="1"/>
          <p:nvPr/>
        </p:nvSpPr>
        <p:spPr>
          <a:xfrm>
            <a:off x="5222875" y="4159249"/>
            <a:ext cx="2000250" cy="646331"/>
          </a:xfrm>
          <a:prstGeom prst="rect">
            <a:avLst/>
          </a:prstGeom>
          <a:solidFill>
            <a:srgbClr val="FFFF00"/>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solidFill>
                  <a:srgbClr val="003F54"/>
                </a:solidFill>
                <a:cs typeface="Calibri"/>
              </a:rPr>
              <a:t>[INSERT DIVISION LOGO]</a:t>
            </a:r>
          </a:p>
        </p:txBody>
      </p:sp>
      <p:sp>
        <p:nvSpPr>
          <p:cNvPr id="38" name="TextBox 37">
            <a:extLst>
              <a:ext uri="{FF2B5EF4-FFF2-40B4-BE49-F238E27FC236}">
                <a16:creationId xmlns:a16="http://schemas.microsoft.com/office/drawing/2014/main" id="{4E51DD1F-E8EF-AFB9-198E-18704B836908}"/>
              </a:ext>
            </a:extLst>
          </p:cNvPr>
          <p:cNvSpPr txBox="1"/>
          <p:nvPr/>
        </p:nvSpPr>
        <p:spPr>
          <a:xfrm>
            <a:off x="5220391" y="5669663"/>
            <a:ext cx="2000250" cy="646331"/>
          </a:xfrm>
          <a:prstGeom prst="rect">
            <a:avLst/>
          </a:prstGeom>
          <a:solidFill>
            <a:srgbClr val="FFFF00"/>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solidFill>
                  <a:srgbClr val="003F54"/>
                </a:solidFill>
                <a:cs typeface="Calibri"/>
              </a:rPr>
              <a:t>[INSERT CUSTOM PHOTO]</a:t>
            </a:r>
          </a:p>
        </p:txBody>
      </p:sp>
    </p:spTree>
    <p:extLst>
      <p:ext uri="{BB962C8B-B14F-4D97-AF65-F5344CB8AC3E}">
        <p14:creationId xmlns:p14="http://schemas.microsoft.com/office/powerpoint/2010/main" val="38515008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2" name="Rectangle 1">
            <a:extLst>
              <a:ext uri="{FF2B5EF4-FFF2-40B4-BE49-F238E27FC236}">
                <a16:creationId xmlns:a16="http://schemas.microsoft.com/office/drawing/2014/main" id="{0AB14CF1-A026-1084-C949-10B431FCD1B0}"/>
              </a:ext>
            </a:extLst>
          </p:cNvPr>
          <p:cNvSpPr/>
          <p:nvPr/>
        </p:nvSpPr>
        <p:spPr>
          <a:xfrm>
            <a:off x="-2559" y="1784293"/>
            <a:ext cx="7880746" cy="968116"/>
          </a:xfrm>
          <a:prstGeom prst="rect">
            <a:avLst/>
          </a:prstGeom>
          <a:solidFill>
            <a:srgbClr val="D5F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7" name="Rectangle 16">
            <a:extLst>
              <a:ext uri="{FF2B5EF4-FFF2-40B4-BE49-F238E27FC236}">
                <a16:creationId xmlns:a16="http://schemas.microsoft.com/office/drawing/2014/main" id="{B1D6D207-1406-E13D-D403-DAAD2DCEFADE}"/>
              </a:ext>
            </a:extLst>
          </p:cNvPr>
          <p:cNvSpPr/>
          <p:nvPr/>
        </p:nvSpPr>
        <p:spPr>
          <a:xfrm>
            <a:off x="24953" y="-10543"/>
            <a:ext cx="7835652" cy="1815011"/>
          </a:xfrm>
          <a:prstGeom prst="rect">
            <a:avLst/>
          </a:prstGeom>
          <a:solidFill>
            <a:srgbClr val="0040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pic>
        <p:nvPicPr>
          <p:cNvPr id="4" name="Graphic 3">
            <a:extLst>
              <a:ext uri="{FF2B5EF4-FFF2-40B4-BE49-F238E27FC236}">
                <a16:creationId xmlns:a16="http://schemas.microsoft.com/office/drawing/2014/main" id="{A0E39558-8AFF-DABE-0AD2-55D8F7DDE519}"/>
              </a:ext>
            </a:extLst>
          </p:cNvPr>
          <p:cNvPicPr>
            <a:picLocks noChangeAspect="1"/>
          </p:cNvPicPr>
          <p:nvPr/>
        </p:nvPicPr>
        <p:blipFill>
          <a:blip r:embed="rId3">
            <a:alphaModFix amt="40000"/>
            <a:extLst>
              <a:ext uri="{96DAC541-7B7A-43D3-8B79-37D633B846F1}">
                <asvg:svgBlip xmlns:asvg="http://schemas.microsoft.com/office/drawing/2016/SVG/main" r:embed="rId4"/>
              </a:ext>
            </a:extLst>
          </a:blip>
          <a:stretch>
            <a:fillRect/>
          </a:stretch>
        </p:blipFill>
        <p:spPr>
          <a:xfrm rot="8893855">
            <a:off x="3509563" y="507278"/>
            <a:ext cx="4652928" cy="3437891"/>
          </a:xfrm>
          <a:prstGeom prst="rect">
            <a:avLst/>
          </a:prstGeom>
        </p:spPr>
      </p:pic>
      <p:pic>
        <p:nvPicPr>
          <p:cNvPr id="8" name="Graphic 7">
            <a:extLst>
              <a:ext uri="{FF2B5EF4-FFF2-40B4-BE49-F238E27FC236}">
                <a16:creationId xmlns:a16="http://schemas.microsoft.com/office/drawing/2014/main" id="{D9B4BDEE-33B1-BC88-E97A-0846B8253EA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334538">
            <a:off x="5204372" y="821889"/>
            <a:ext cx="3000778" cy="2218928"/>
          </a:xfrm>
          <a:prstGeom prst="rect">
            <a:avLst/>
          </a:prstGeom>
        </p:spPr>
      </p:pic>
      <p:sp>
        <p:nvSpPr>
          <p:cNvPr id="69" name="TextBox 68">
            <a:extLst>
              <a:ext uri="{FF2B5EF4-FFF2-40B4-BE49-F238E27FC236}">
                <a16:creationId xmlns:a16="http://schemas.microsoft.com/office/drawing/2014/main" id="{EE12B4E5-53D6-1B5D-6F18-FEC2BA1E0BFE}"/>
              </a:ext>
            </a:extLst>
          </p:cNvPr>
          <p:cNvSpPr txBox="1"/>
          <p:nvPr/>
        </p:nvSpPr>
        <p:spPr>
          <a:xfrm>
            <a:off x="-1271239" y="6311591"/>
            <a:ext cx="184731" cy="307777"/>
          </a:xfrm>
          <a:prstGeom prst="rect">
            <a:avLst/>
          </a:prstGeom>
          <a:noFill/>
        </p:spPr>
        <p:txBody>
          <a:bodyPr wrap="square" rtlCol="0">
            <a:spAutoFit/>
          </a:bodyPr>
          <a:lstStyle/>
          <a:p>
            <a:endParaRPr lang="en-US" sz="1400"/>
          </a:p>
        </p:txBody>
      </p:sp>
      <p:sp>
        <p:nvSpPr>
          <p:cNvPr id="234" name="TextBox 233">
            <a:extLst>
              <a:ext uri="{FF2B5EF4-FFF2-40B4-BE49-F238E27FC236}">
                <a16:creationId xmlns:a16="http://schemas.microsoft.com/office/drawing/2014/main" id="{26E19F80-C937-C56A-6CFA-5D696AD72CC8}"/>
              </a:ext>
            </a:extLst>
          </p:cNvPr>
          <p:cNvSpPr txBox="1"/>
          <p:nvPr/>
        </p:nvSpPr>
        <p:spPr>
          <a:xfrm>
            <a:off x="-998483" y="8229601"/>
            <a:ext cx="184731" cy="307777"/>
          </a:xfrm>
          <a:prstGeom prst="rect">
            <a:avLst/>
          </a:prstGeom>
          <a:noFill/>
        </p:spPr>
        <p:txBody>
          <a:bodyPr wrap="square" rtlCol="0">
            <a:spAutoFit/>
          </a:bodyPr>
          <a:lstStyle/>
          <a:p>
            <a:endParaRPr lang="en-US" sz="1400"/>
          </a:p>
        </p:txBody>
      </p:sp>
      <p:sp>
        <p:nvSpPr>
          <p:cNvPr id="89" name="TextBox 88">
            <a:extLst>
              <a:ext uri="{FF2B5EF4-FFF2-40B4-BE49-F238E27FC236}">
                <a16:creationId xmlns:a16="http://schemas.microsoft.com/office/drawing/2014/main" id="{2ABD0E8A-BB0F-598C-5885-CFF845DE2218}"/>
              </a:ext>
            </a:extLst>
          </p:cNvPr>
          <p:cNvSpPr txBox="1"/>
          <p:nvPr/>
        </p:nvSpPr>
        <p:spPr>
          <a:xfrm>
            <a:off x="231959" y="208055"/>
            <a:ext cx="4659211" cy="1384995"/>
          </a:xfrm>
          <a:prstGeom prst="rect">
            <a:avLst/>
          </a:prstGeom>
          <a:noFill/>
        </p:spPr>
        <p:txBody>
          <a:bodyPr wrap="square" lIns="91440" tIns="45720" rIns="91440" bIns="45720" rtlCol="0" anchor="t">
            <a:spAutoFit/>
          </a:bodyPr>
          <a:lstStyle/>
          <a:p>
            <a:r>
              <a:rPr lang="en-US" sz="2800" b="1" dirty="0">
                <a:solidFill>
                  <a:schemeClr val="bg1"/>
                </a:solidFill>
                <a:latin typeface="Lato"/>
                <a:ea typeface="Lato"/>
                <a:cs typeface="Lato"/>
              </a:rPr>
              <a:t>Venture: </a:t>
            </a:r>
            <a:endParaRPr lang="en-US">
              <a:solidFill>
                <a:schemeClr val="bg1"/>
              </a:solidFill>
              <a:latin typeface="Calibri" panose="020F0502020204030204"/>
              <a:ea typeface="Lato"/>
              <a:cs typeface="Calibri" panose="020F0502020204030204"/>
            </a:endParaRPr>
          </a:p>
          <a:p>
            <a:r>
              <a:rPr lang="en-US" sz="2800" b="1" dirty="0">
                <a:solidFill>
                  <a:schemeClr val="bg1"/>
                </a:solidFill>
                <a:latin typeface="Lato"/>
                <a:ea typeface="Lato"/>
                <a:cs typeface="Lato"/>
              </a:rPr>
              <a:t>Entrepreneurial Expedition </a:t>
            </a:r>
            <a:r>
              <a:rPr lang="en-US" sz="2800" b="1" i="1" dirty="0">
                <a:solidFill>
                  <a:schemeClr val="bg1"/>
                </a:solidFill>
                <a:latin typeface="Lato"/>
                <a:ea typeface="Lato"/>
                <a:cs typeface="Lato"/>
              </a:rPr>
              <a:t>for Middle and High School </a:t>
            </a:r>
            <a:endParaRPr lang="en-US">
              <a:solidFill>
                <a:schemeClr val="bg1"/>
              </a:solidFill>
              <a:cs typeface="Calibri"/>
            </a:endParaRPr>
          </a:p>
        </p:txBody>
      </p:sp>
      <p:sp>
        <p:nvSpPr>
          <p:cNvPr id="44" name="TextBox 43">
            <a:extLst>
              <a:ext uri="{FF2B5EF4-FFF2-40B4-BE49-F238E27FC236}">
                <a16:creationId xmlns:a16="http://schemas.microsoft.com/office/drawing/2014/main" id="{EC40B209-A0A3-80C3-1316-8059574604B8}"/>
              </a:ext>
            </a:extLst>
          </p:cNvPr>
          <p:cNvSpPr txBox="1"/>
          <p:nvPr/>
        </p:nvSpPr>
        <p:spPr>
          <a:xfrm>
            <a:off x="402880" y="3541349"/>
            <a:ext cx="3846319" cy="3693319"/>
          </a:xfrm>
          <a:prstGeom prst="rect">
            <a:avLst/>
          </a:prstGeom>
          <a:noFill/>
        </p:spPr>
        <p:txBody>
          <a:bodyPr wrap="square" lIns="91440" tIns="45720" rIns="91440" bIns="45720" anchor="t">
            <a:spAutoFit/>
          </a:bodyPr>
          <a:lstStyle/>
          <a:p>
            <a:r>
              <a:rPr lang="en-US" sz="1400" dirty="0">
                <a:solidFill>
                  <a:srgbClr val="004054"/>
                </a:solidFill>
                <a:ea typeface="+mn-lt"/>
                <a:cs typeface="+mn-lt"/>
              </a:rPr>
              <a:t>We are so pleased you have discovered the Venture: Entreprenurial Expedition program. We believe learning about entrepreneurship equips students with critical thinking, problem-solving, innovation, and financial literacy skills, while also fostering resilience and adaptability. </a:t>
            </a:r>
            <a:endParaRPr lang="en-US" sz="1400">
              <a:cs typeface="Calibri"/>
            </a:endParaRPr>
          </a:p>
          <a:p>
            <a:endParaRPr lang="en-US" sz="1400" dirty="0">
              <a:solidFill>
                <a:srgbClr val="004054"/>
              </a:solidFill>
              <a:ea typeface="+mn-lt"/>
              <a:cs typeface="+mn-lt"/>
            </a:endParaRPr>
          </a:p>
          <a:p>
            <a:r>
              <a:rPr lang="en-US" sz="1400" dirty="0">
                <a:solidFill>
                  <a:srgbClr val="004054"/>
                </a:solidFill>
                <a:ea typeface="+mn-lt"/>
                <a:cs typeface="+mn-lt"/>
              </a:rPr>
              <a:t>As students progress through the modules of this course, we encourage them to explore diverse career opportunities and to allow themselves to think entrepreneurially in both business and life.</a:t>
            </a:r>
            <a:endParaRPr lang="en-US" sz="1400">
              <a:solidFill>
                <a:srgbClr val="004054"/>
              </a:solidFill>
              <a:cs typeface="Calibri"/>
            </a:endParaRPr>
          </a:p>
          <a:p>
            <a:endParaRPr lang="en-US" sz="1400" dirty="0">
              <a:solidFill>
                <a:srgbClr val="004054"/>
              </a:solidFill>
              <a:ea typeface="+mn-lt"/>
              <a:cs typeface="+mn-lt"/>
            </a:endParaRPr>
          </a:p>
          <a:p>
            <a:r>
              <a:rPr lang="en-US" sz="1400" dirty="0">
                <a:solidFill>
                  <a:srgbClr val="004054"/>
                </a:solidFill>
                <a:ea typeface="+mn-lt"/>
                <a:cs typeface="+mn-lt"/>
              </a:rPr>
              <a:t>We appreciate the commitment you have made to your students and look forward to supporting their journey to financial success!</a:t>
            </a:r>
            <a:endParaRPr lang="en-US" sz="1400">
              <a:cs typeface="Calibri"/>
            </a:endParaRPr>
          </a:p>
          <a:p>
            <a:endParaRPr lang="en-US" sz="1200" dirty="0">
              <a:solidFill>
                <a:srgbClr val="004054"/>
              </a:solidFill>
              <a:ea typeface="+mn-lt"/>
              <a:cs typeface="+mn-lt"/>
            </a:endParaRPr>
          </a:p>
          <a:p>
            <a:endParaRPr lang="en-US" sz="1200" dirty="0">
              <a:solidFill>
                <a:srgbClr val="004054"/>
              </a:solidFill>
              <a:cs typeface="Calibri"/>
            </a:endParaRPr>
          </a:p>
        </p:txBody>
      </p:sp>
      <p:sp>
        <p:nvSpPr>
          <p:cNvPr id="48" name="TextBox 47">
            <a:extLst>
              <a:ext uri="{FF2B5EF4-FFF2-40B4-BE49-F238E27FC236}">
                <a16:creationId xmlns:a16="http://schemas.microsoft.com/office/drawing/2014/main" id="{4D59DF18-B105-27E6-C05C-A8AD2446E58F}"/>
              </a:ext>
            </a:extLst>
          </p:cNvPr>
          <p:cNvSpPr txBox="1"/>
          <p:nvPr/>
        </p:nvSpPr>
        <p:spPr>
          <a:xfrm>
            <a:off x="59145" y="1899095"/>
            <a:ext cx="957713" cy="369332"/>
          </a:xfrm>
          <a:prstGeom prst="rect">
            <a:avLst/>
          </a:prstGeom>
          <a:noFill/>
        </p:spPr>
        <p:txBody>
          <a:bodyPr wrap="square" lIns="91440" tIns="45720" rIns="91440" bIns="45720" anchor="t">
            <a:spAutoFit/>
          </a:bodyPr>
          <a:lstStyle/>
          <a:p>
            <a:r>
              <a:rPr lang="en-US" sz="900" b="1" dirty="0">
                <a:solidFill>
                  <a:srgbClr val="004054"/>
                </a:solidFill>
                <a:effectLst/>
                <a:latin typeface="Lato"/>
                <a:ea typeface="Lato"/>
                <a:cs typeface="Lato"/>
              </a:rPr>
              <a:t>GRADE LEVEL</a:t>
            </a:r>
            <a:r>
              <a:rPr lang="en-US" sz="900" dirty="0">
                <a:solidFill>
                  <a:srgbClr val="004054"/>
                </a:solidFill>
                <a:effectLst/>
                <a:latin typeface="Lato"/>
                <a:ea typeface="Lato"/>
                <a:cs typeface="Lato"/>
              </a:rPr>
              <a:t>:</a:t>
            </a:r>
            <a:r>
              <a:rPr lang="en-US" sz="900" dirty="0">
                <a:solidFill>
                  <a:srgbClr val="004054"/>
                </a:solidFill>
                <a:latin typeface="Lato"/>
                <a:ea typeface="Lato"/>
                <a:cs typeface="Lato"/>
              </a:rPr>
              <a:t> </a:t>
            </a:r>
            <a:endParaRPr lang="en-US" dirty="0">
              <a:solidFill>
                <a:srgbClr val="000000"/>
              </a:solidFill>
              <a:latin typeface="Lato"/>
              <a:ea typeface="Lato"/>
              <a:cs typeface="Lato"/>
            </a:endParaRPr>
          </a:p>
          <a:p>
            <a:r>
              <a:rPr lang="en-US" sz="900" dirty="0">
                <a:solidFill>
                  <a:srgbClr val="004054"/>
                </a:solidFill>
                <a:latin typeface="Lato"/>
                <a:ea typeface="Lato"/>
                <a:cs typeface="Lato"/>
              </a:rPr>
              <a:t>7-10</a:t>
            </a:r>
            <a:endParaRPr lang="en-US" dirty="0">
              <a:latin typeface="Lato"/>
              <a:ea typeface="Lato"/>
              <a:cs typeface="Lato"/>
            </a:endParaRPr>
          </a:p>
        </p:txBody>
      </p:sp>
      <p:sp>
        <p:nvSpPr>
          <p:cNvPr id="57" name="TextBox 56">
            <a:extLst>
              <a:ext uri="{FF2B5EF4-FFF2-40B4-BE49-F238E27FC236}">
                <a16:creationId xmlns:a16="http://schemas.microsoft.com/office/drawing/2014/main" id="{D639D00D-035E-627F-8DF8-91ECF3437563}"/>
              </a:ext>
            </a:extLst>
          </p:cNvPr>
          <p:cNvSpPr txBox="1"/>
          <p:nvPr/>
        </p:nvSpPr>
        <p:spPr>
          <a:xfrm>
            <a:off x="2323604" y="1920181"/>
            <a:ext cx="1436722" cy="507831"/>
          </a:xfrm>
          <a:prstGeom prst="rect">
            <a:avLst/>
          </a:prstGeom>
          <a:noFill/>
        </p:spPr>
        <p:txBody>
          <a:bodyPr wrap="square" lIns="91440" tIns="45720" rIns="91440" bIns="45720" anchor="t">
            <a:spAutoFit/>
          </a:bodyPr>
          <a:lstStyle/>
          <a:p>
            <a:r>
              <a:rPr lang="en-US" sz="900" b="1" dirty="0">
                <a:solidFill>
                  <a:srgbClr val="004054"/>
                </a:solidFill>
                <a:latin typeface="Lato" panose="020F0502020204030203" pitchFamily="34" charset="77"/>
              </a:rPr>
              <a:t>CURRICULUM FIT</a:t>
            </a:r>
            <a:r>
              <a:rPr lang="en-US" sz="900" dirty="0">
                <a:solidFill>
                  <a:srgbClr val="004054"/>
                </a:solidFill>
                <a:effectLst/>
                <a:latin typeface="Lato" panose="020F0502020204030203" pitchFamily="34" charset="77"/>
              </a:rPr>
              <a:t>:</a:t>
            </a:r>
          </a:p>
          <a:p>
            <a:r>
              <a:rPr lang="en-US" sz="900" dirty="0">
                <a:solidFill>
                  <a:srgbClr val="004054"/>
                </a:solidFill>
                <a:latin typeface="Lato"/>
                <a:ea typeface="Lato"/>
                <a:cs typeface="Lato"/>
              </a:rPr>
              <a:t>Business and Entreprenurial</a:t>
            </a:r>
            <a:endParaRPr lang="en-US" sz="900" dirty="0" err="1">
              <a:solidFill>
                <a:srgbClr val="004054"/>
              </a:solidFill>
              <a:effectLst/>
              <a:latin typeface="Lato" panose="020F0502020204030203" pitchFamily="34" charset="77"/>
              <a:ea typeface="Lato"/>
              <a:cs typeface="Lato"/>
            </a:endParaRPr>
          </a:p>
        </p:txBody>
      </p:sp>
      <p:sp>
        <p:nvSpPr>
          <p:cNvPr id="60" name="TextBox 59">
            <a:extLst>
              <a:ext uri="{FF2B5EF4-FFF2-40B4-BE49-F238E27FC236}">
                <a16:creationId xmlns:a16="http://schemas.microsoft.com/office/drawing/2014/main" id="{3570D944-4546-5173-87B3-CE6E6D433316}"/>
              </a:ext>
            </a:extLst>
          </p:cNvPr>
          <p:cNvSpPr txBox="1"/>
          <p:nvPr/>
        </p:nvSpPr>
        <p:spPr>
          <a:xfrm>
            <a:off x="3750778" y="1899095"/>
            <a:ext cx="1894648" cy="507831"/>
          </a:xfrm>
          <a:prstGeom prst="rect">
            <a:avLst/>
          </a:prstGeom>
          <a:noFill/>
        </p:spPr>
        <p:txBody>
          <a:bodyPr wrap="square" lIns="91440" tIns="45720" rIns="91440" bIns="45720" anchor="t">
            <a:spAutoFit/>
          </a:bodyPr>
          <a:lstStyle/>
          <a:p>
            <a:r>
              <a:rPr lang="en-US" sz="900" b="1" dirty="0">
                <a:solidFill>
                  <a:srgbClr val="004054"/>
                </a:solidFill>
                <a:latin typeface="Lato" panose="020F0502020204030203" pitchFamily="34" charset="77"/>
              </a:rPr>
              <a:t>STANDARDS ALIGNMENT</a:t>
            </a:r>
            <a:r>
              <a:rPr lang="en-US" sz="900" dirty="0">
                <a:solidFill>
                  <a:srgbClr val="004054"/>
                </a:solidFill>
                <a:effectLst/>
                <a:latin typeface="Lato" panose="020F0502020204030203" pitchFamily="34" charset="77"/>
              </a:rPr>
              <a:t>:</a:t>
            </a:r>
          </a:p>
          <a:p>
            <a:r>
              <a:rPr lang="en-US" sz="900" dirty="0">
                <a:solidFill>
                  <a:srgbClr val="004054"/>
                </a:solidFill>
                <a:ea typeface="+mn-lt"/>
                <a:cs typeface="+mn-lt"/>
              </a:rPr>
              <a:t>Math Common Core Standards and ELA Common Core Standards</a:t>
            </a:r>
            <a:endParaRPr lang="en-US" dirty="0"/>
          </a:p>
        </p:txBody>
      </p:sp>
      <p:sp>
        <p:nvSpPr>
          <p:cNvPr id="16" name="TextBox 15">
            <a:extLst>
              <a:ext uri="{FF2B5EF4-FFF2-40B4-BE49-F238E27FC236}">
                <a16:creationId xmlns:a16="http://schemas.microsoft.com/office/drawing/2014/main" id="{CA66775E-9391-4162-2453-53F96C8B8A88}"/>
              </a:ext>
            </a:extLst>
          </p:cNvPr>
          <p:cNvSpPr txBox="1"/>
          <p:nvPr/>
        </p:nvSpPr>
        <p:spPr>
          <a:xfrm>
            <a:off x="1070263" y="1899095"/>
            <a:ext cx="122900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900" b="1" dirty="0">
                <a:solidFill>
                  <a:srgbClr val="004054"/>
                </a:solidFill>
                <a:latin typeface="Lato"/>
                <a:cs typeface="Segoe UI"/>
              </a:rPr>
              <a:t>LENGTH</a:t>
            </a:r>
            <a:r>
              <a:rPr lang="en-US" sz="900" dirty="0">
                <a:solidFill>
                  <a:srgbClr val="004054"/>
                </a:solidFill>
                <a:latin typeface="Lato"/>
                <a:cs typeface="Segoe UI"/>
              </a:rPr>
              <a:t>:</a:t>
            </a:r>
            <a:r>
              <a:rPr lang="en-US" sz="900" dirty="0">
                <a:latin typeface="Lato"/>
                <a:cs typeface="Segoe UI"/>
              </a:rPr>
              <a:t>​</a:t>
            </a:r>
          </a:p>
          <a:p>
            <a:r>
              <a:rPr lang="en-US" sz="900" dirty="0">
                <a:solidFill>
                  <a:srgbClr val="004054"/>
                </a:solidFill>
                <a:latin typeface="Lato"/>
                <a:cs typeface="Segoe UI"/>
              </a:rPr>
              <a:t>4 digital lessons (20 min each) and up to 1.5 </a:t>
            </a:r>
            <a:r>
              <a:rPr lang="en-US" sz="900" dirty="0" err="1">
                <a:solidFill>
                  <a:srgbClr val="004054"/>
                </a:solidFill>
                <a:latin typeface="Lato"/>
                <a:cs typeface="Segoe UI"/>
              </a:rPr>
              <a:t>hr</a:t>
            </a:r>
            <a:r>
              <a:rPr lang="en-US" sz="900" dirty="0">
                <a:solidFill>
                  <a:srgbClr val="004054"/>
                </a:solidFill>
                <a:latin typeface="Lato"/>
                <a:cs typeface="Segoe UI"/>
              </a:rPr>
              <a:t> of learning</a:t>
            </a:r>
            <a:endParaRPr lang="en-US">
              <a:cs typeface="Calibri"/>
            </a:endParaRPr>
          </a:p>
        </p:txBody>
      </p:sp>
      <p:sp>
        <p:nvSpPr>
          <p:cNvPr id="18" name="TextBox 24">
            <a:extLst>
              <a:ext uri="{FF2B5EF4-FFF2-40B4-BE49-F238E27FC236}">
                <a16:creationId xmlns:a16="http://schemas.microsoft.com/office/drawing/2014/main" id="{3ECC0D7F-48DA-337C-1F2B-D77FEC11126F}"/>
              </a:ext>
            </a:extLst>
          </p:cNvPr>
          <p:cNvSpPr txBox="1"/>
          <p:nvPr/>
        </p:nvSpPr>
        <p:spPr>
          <a:xfrm>
            <a:off x="401454" y="3119409"/>
            <a:ext cx="3124455" cy="369332"/>
          </a:xfrm>
          <a:prstGeom prst="rect">
            <a:avLst/>
          </a:prstGeom>
          <a:noFill/>
        </p:spPr>
        <p:txBody>
          <a:bodyPr wrap="square" lIns="91440" tIns="45720" rIns="91440" bIns="4572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800" b="1" dirty="0">
                <a:solidFill>
                  <a:srgbClr val="004054"/>
                </a:solidFill>
                <a:latin typeface="Lato"/>
              </a:rPr>
              <a:t>A Letter from Your Sponsor</a:t>
            </a:r>
            <a:endParaRPr lang="en-US" sz="1800"/>
          </a:p>
        </p:txBody>
      </p:sp>
      <p:sp>
        <p:nvSpPr>
          <p:cNvPr id="5" name="Google Shape;95;p19">
            <a:extLst>
              <a:ext uri="{FF2B5EF4-FFF2-40B4-BE49-F238E27FC236}">
                <a16:creationId xmlns:a16="http://schemas.microsoft.com/office/drawing/2014/main" id="{9F913BC8-46BA-B415-68C8-AA57723F2ECE}"/>
              </a:ext>
            </a:extLst>
          </p:cNvPr>
          <p:cNvSpPr/>
          <p:nvPr/>
        </p:nvSpPr>
        <p:spPr>
          <a:xfrm rot="16200000">
            <a:off x="4411874" y="4652054"/>
            <a:ext cx="3743957" cy="3306793"/>
          </a:xfrm>
          <a:prstGeom prst="round2SameRect">
            <a:avLst>
              <a:gd name="adj1" fmla="val 9639"/>
              <a:gd name="adj2" fmla="val 21586"/>
            </a:avLst>
          </a:prstGeom>
          <a:solidFill>
            <a:schemeClr val="bg2"/>
          </a:solid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bg2"/>
              </a:solidFill>
            </a:endParaRPr>
          </a:p>
        </p:txBody>
      </p:sp>
      <p:sp>
        <p:nvSpPr>
          <p:cNvPr id="9" name="Google Shape;97;p19">
            <a:extLst>
              <a:ext uri="{FF2B5EF4-FFF2-40B4-BE49-F238E27FC236}">
                <a16:creationId xmlns:a16="http://schemas.microsoft.com/office/drawing/2014/main" id="{F0CE0AAD-C887-8E2D-22D4-A678DE79AE63}"/>
              </a:ext>
            </a:extLst>
          </p:cNvPr>
          <p:cNvSpPr txBox="1">
            <a:spLocks/>
          </p:cNvSpPr>
          <p:nvPr/>
        </p:nvSpPr>
        <p:spPr>
          <a:xfrm>
            <a:off x="3481668" y="8843829"/>
            <a:ext cx="4310795" cy="802896"/>
          </a:xfrm>
          <a:prstGeom prst="rect">
            <a:avLst/>
          </a:prstGeom>
        </p:spPr>
        <p:txBody>
          <a:bodyPr spcFirstLastPara="1" vert="horz" wrap="square" lIns="0" tIns="0" rIns="0" bIns="0" rtlCol="0" anchor="t" anchorCtr="0">
            <a:noAutofit/>
          </a:bodyPr>
          <a:lstStyle>
            <a:lvl1pPr algn="l" defTabSz="589879" rtl="0" eaLnBrk="1" latinLnBrk="0" hangingPunct="1">
              <a:lnSpc>
                <a:spcPct val="90000"/>
              </a:lnSpc>
              <a:spcBef>
                <a:spcPct val="0"/>
              </a:spcBef>
              <a:buNone/>
              <a:defRPr sz="2838" kern="1200">
                <a:solidFill>
                  <a:schemeClr val="tx1"/>
                </a:solidFill>
                <a:latin typeface="+mj-lt"/>
                <a:ea typeface="+mj-ea"/>
                <a:cs typeface="+mj-cs"/>
              </a:defRPr>
            </a:lvl1pPr>
          </a:lstStyle>
          <a:p>
            <a:pPr>
              <a:lnSpc>
                <a:spcPct val="120000"/>
              </a:lnSpc>
            </a:pPr>
            <a:r>
              <a:rPr lang="en-US" sz="1600" b="1" dirty="0">
                <a:solidFill>
                  <a:schemeClr val="accent6">
                    <a:lumMod val="50000"/>
                  </a:schemeClr>
                </a:solidFill>
                <a:latin typeface="Lato"/>
                <a:ea typeface="Lato"/>
                <a:cs typeface="Lato"/>
                <a:sym typeface="Lato"/>
              </a:rPr>
              <a:t>Sponsor Contact: </a:t>
            </a:r>
            <a:r>
              <a:rPr lang="en-US" sz="1600" b="1" dirty="0">
                <a:solidFill>
                  <a:schemeClr val="accent6">
                    <a:lumMod val="50000"/>
                  </a:schemeClr>
                </a:solidFill>
                <a:highlight>
                  <a:srgbClr val="FFFF00"/>
                </a:highlight>
                <a:latin typeface="Lato"/>
                <a:ea typeface="Lato"/>
                <a:cs typeface="Lato"/>
                <a:sym typeface="Lato"/>
              </a:rPr>
              <a:t>[CONTACT EMAIL]</a:t>
            </a:r>
            <a:endParaRPr lang="en-US" sz="1600" dirty="0">
              <a:solidFill>
                <a:schemeClr val="accent6">
                  <a:lumMod val="50000"/>
                </a:schemeClr>
              </a:solidFill>
              <a:highlight>
                <a:srgbClr val="FFFF00"/>
              </a:highlight>
              <a:latin typeface="Lato"/>
              <a:ea typeface="Lato"/>
              <a:cs typeface="Lato"/>
              <a:sym typeface="Lato"/>
            </a:endParaRPr>
          </a:p>
          <a:p>
            <a:pPr>
              <a:lnSpc>
                <a:spcPct val="120000"/>
              </a:lnSpc>
            </a:pPr>
            <a:r>
              <a:rPr lang="en-US" sz="1600" b="1" dirty="0">
                <a:solidFill>
                  <a:schemeClr val="accent6">
                    <a:lumMod val="50000"/>
                  </a:schemeClr>
                </a:solidFill>
                <a:latin typeface="Lato"/>
                <a:ea typeface="Lato"/>
                <a:cs typeface="Lato"/>
                <a:sym typeface="Lato"/>
              </a:rPr>
              <a:t>EVERFI Contact: Coreilly@everfi.com</a:t>
            </a:r>
            <a:endParaRPr lang="en-US" sz="1600" b="1" dirty="0">
              <a:solidFill>
                <a:schemeClr val="accent6">
                  <a:lumMod val="50000"/>
                </a:schemeClr>
              </a:solidFill>
              <a:latin typeface="Lato"/>
              <a:ea typeface="Lato"/>
              <a:cs typeface="Lato"/>
            </a:endParaRPr>
          </a:p>
        </p:txBody>
      </p:sp>
      <p:sp>
        <p:nvSpPr>
          <p:cNvPr id="11" name="Google Shape;98;p19">
            <a:extLst>
              <a:ext uri="{FF2B5EF4-FFF2-40B4-BE49-F238E27FC236}">
                <a16:creationId xmlns:a16="http://schemas.microsoft.com/office/drawing/2014/main" id="{F64FA36A-9FEA-9BFE-47AA-05E27FBCE339}"/>
              </a:ext>
            </a:extLst>
          </p:cNvPr>
          <p:cNvSpPr txBox="1"/>
          <p:nvPr/>
        </p:nvSpPr>
        <p:spPr>
          <a:xfrm>
            <a:off x="3917049" y="8388918"/>
            <a:ext cx="1428593" cy="315304"/>
          </a:xfrm>
          <a:prstGeom prst="rect">
            <a:avLst/>
          </a:prstGeom>
          <a:noFill/>
          <a:ln>
            <a:noFill/>
          </a:ln>
        </p:spPr>
        <p:txBody>
          <a:bodyPr spcFirstLastPara="1" wrap="square" lIns="0" tIns="33000" rIns="0" bIns="0" anchor="t" anchorCtr="0">
            <a:noAutofit/>
          </a:bodyPr>
          <a:lstStyle/>
          <a:p>
            <a:pPr marL="0" lvl="0" indent="0" algn="l" rtl="0">
              <a:spcBef>
                <a:spcPts val="0"/>
              </a:spcBef>
              <a:spcAft>
                <a:spcPts val="0"/>
              </a:spcAft>
              <a:buNone/>
            </a:pPr>
            <a:r>
              <a:rPr lang="en-US" b="1" dirty="0">
                <a:solidFill>
                  <a:schemeClr val="accent1"/>
                </a:solidFill>
                <a:latin typeface="Lato" panose="020F0502020204030203" pitchFamily="34" charset="0"/>
                <a:ea typeface="Lato" panose="020F0502020204030203" pitchFamily="34" charset="0"/>
                <a:cs typeface="Lato" panose="020F0502020204030203" pitchFamily="34" charset="0"/>
                <a:sym typeface="Lato"/>
              </a:rPr>
              <a:t>Contact Us</a:t>
            </a:r>
            <a:endParaRPr b="1" dirty="0">
              <a:solidFill>
                <a:schemeClr val="accent1"/>
              </a:solidFill>
              <a:latin typeface="Lato" panose="020F0502020204030203" pitchFamily="34" charset="0"/>
              <a:ea typeface="Lato" panose="020F0502020204030203" pitchFamily="34" charset="0"/>
              <a:cs typeface="Lato" panose="020F0502020204030203" pitchFamily="34" charset="0"/>
              <a:sym typeface="Lato Black"/>
            </a:endParaRPr>
          </a:p>
          <a:p>
            <a:pPr marL="12700" marR="5080" lvl="0" indent="0" algn="l" rtl="0">
              <a:lnSpc>
                <a:spcPct val="122800"/>
              </a:lnSpc>
              <a:spcBef>
                <a:spcPts val="0"/>
              </a:spcBef>
              <a:spcAft>
                <a:spcPts val="0"/>
              </a:spcAft>
              <a:buClr>
                <a:schemeClr val="dk1"/>
              </a:buClr>
              <a:buFont typeface="Arial"/>
              <a:buNone/>
            </a:pPr>
            <a:endParaRPr sz="950" dirty="0">
              <a:solidFill>
                <a:srgbClr val="4F5859"/>
              </a:solidFill>
              <a:latin typeface="Lato"/>
              <a:ea typeface="Lato"/>
              <a:cs typeface="Lato"/>
              <a:sym typeface="Lato"/>
            </a:endParaRPr>
          </a:p>
        </p:txBody>
      </p:sp>
      <p:sp>
        <p:nvSpPr>
          <p:cNvPr id="14" name="Google Shape;102;p19">
            <a:extLst>
              <a:ext uri="{FF2B5EF4-FFF2-40B4-BE49-F238E27FC236}">
                <a16:creationId xmlns:a16="http://schemas.microsoft.com/office/drawing/2014/main" id="{2152AB6D-C6AB-5D9F-B49E-D1C5C4E9DB60}"/>
              </a:ext>
            </a:extLst>
          </p:cNvPr>
          <p:cNvSpPr/>
          <p:nvPr/>
        </p:nvSpPr>
        <p:spPr>
          <a:xfrm rot="5400000">
            <a:off x="858180" y="7031692"/>
            <a:ext cx="1833856" cy="3180152"/>
          </a:xfrm>
          <a:prstGeom prst="round2SameRect">
            <a:avLst>
              <a:gd name="adj1" fmla="val 48338"/>
              <a:gd name="adj2" fmla="val 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98;p19">
            <a:extLst>
              <a:ext uri="{FF2B5EF4-FFF2-40B4-BE49-F238E27FC236}">
                <a16:creationId xmlns:a16="http://schemas.microsoft.com/office/drawing/2014/main" id="{5F980D84-802C-DF01-7CF4-93406EC2EB1A}"/>
              </a:ext>
            </a:extLst>
          </p:cNvPr>
          <p:cNvSpPr txBox="1"/>
          <p:nvPr/>
        </p:nvSpPr>
        <p:spPr>
          <a:xfrm>
            <a:off x="400917" y="7976222"/>
            <a:ext cx="2663476" cy="1009211"/>
          </a:xfrm>
          <a:prstGeom prst="rect">
            <a:avLst/>
          </a:prstGeom>
          <a:noFill/>
          <a:ln>
            <a:noFill/>
          </a:ln>
        </p:spPr>
        <p:txBody>
          <a:bodyPr spcFirstLastPara="1" wrap="square" lIns="0" tIns="33000" rIns="0" bIns="0" anchor="t" anchorCtr="0">
            <a:noAutofit/>
          </a:bodyPr>
          <a:lstStyle/>
          <a:p>
            <a:r>
              <a:rPr lang="en-US" sz="1400" dirty="0">
                <a:solidFill>
                  <a:schemeClr val="accent3"/>
                </a:solidFill>
                <a:latin typeface="Lato"/>
                <a:ea typeface="Lato"/>
                <a:cs typeface="Lato"/>
                <a:sym typeface="Lato"/>
              </a:rPr>
              <a:t>Please feel free to reach out to </a:t>
            </a:r>
            <a:r>
              <a:rPr lang="en-US" sz="1400" dirty="0">
                <a:solidFill>
                  <a:schemeClr val="accent3"/>
                </a:solidFill>
                <a:highlight>
                  <a:srgbClr val="FFFF00"/>
                </a:highlight>
                <a:latin typeface="Lato"/>
                <a:ea typeface="Lato"/>
                <a:cs typeface="Lato"/>
                <a:sym typeface="Lato"/>
              </a:rPr>
              <a:t>[CONTACT NAME]</a:t>
            </a:r>
            <a:r>
              <a:rPr lang="en-US" sz="1400" dirty="0">
                <a:solidFill>
                  <a:schemeClr val="accent3"/>
                </a:solidFill>
                <a:latin typeface="Lato"/>
                <a:ea typeface="Lato"/>
                <a:cs typeface="Lato"/>
                <a:sym typeface="Lato"/>
              </a:rPr>
              <a:t> at </a:t>
            </a:r>
            <a:r>
              <a:rPr lang="en-US" sz="1400" dirty="0">
                <a:solidFill>
                  <a:schemeClr val="accent3"/>
                </a:solidFill>
                <a:highlight>
                  <a:srgbClr val="FFFF00"/>
                </a:highlight>
                <a:latin typeface="Lato"/>
                <a:ea typeface="Lato"/>
                <a:cs typeface="Lato"/>
                <a:sym typeface="Lato"/>
              </a:rPr>
              <a:t>[ORGANIZATION]</a:t>
            </a:r>
            <a:r>
              <a:rPr lang="en-US" sz="1400" dirty="0">
                <a:solidFill>
                  <a:schemeClr val="accent3"/>
                </a:solidFill>
                <a:latin typeface="Lato"/>
                <a:ea typeface="Lato"/>
                <a:cs typeface="Lato"/>
                <a:sym typeface="Lato"/>
              </a:rPr>
              <a:t> or Chris O'Reilly at EVERFI to learn more about the courses or to arrange a presentation.</a:t>
            </a:r>
            <a:endParaRPr sz="1400" dirty="0">
              <a:solidFill>
                <a:schemeClr val="accent3"/>
              </a:solidFill>
              <a:latin typeface="Lato"/>
              <a:ea typeface="Lato"/>
              <a:cs typeface="Lato"/>
              <a:sym typeface="Lato Black"/>
            </a:endParaRPr>
          </a:p>
          <a:p>
            <a:pPr marL="12700" marR="5080" lvl="0" indent="0" algn="l" rtl="0">
              <a:lnSpc>
                <a:spcPct val="122800"/>
              </a:lnSpc>
              <a:spcBef>
                <a:spcPts val="0"/>
              </a:spcBef>
              <a:spcAft>
                <a:spcPts val="0"/>
              </a:spcAft>
              <a:buClr>
                <a:schemeClr val="dk1"/>
              </a:buClr>
              <a:buFont typeface="Arial"/>
              <a:buNone/>
            </a:pPr>
            <a:r>
              <a:rPr lang="en-US" sz="950" dirty="0">
                <a:solidFill>
                  <a:srgbClr val="4F5859"/>
                </a:solidFill>
                <a:latin typeface="Lato"/>
                <a:ea typeface="Lato"/>
                <a:cs typeface="Lato"/>
                <a:sym typeface="Lato"/>
              </a:rPr>
              <a:t>,</a:t>
            </a:r>
            <a:endParaRPr sz="950" dirty="0">
              <a:solidFill>
                <a:srgbClr val="4F5859"/>
              </a:solidFill>
              <a:latin typeface="Lato"/>
              <a:ea typeface="Lato"/>
              <a:cs typeface="Lato"/>
              <a:sym typeface="Lato"/>
            </a:endParaRPr>
          </a:p>
        </p:txBody>
      </p:sp>
      <p:sp>
        <p:nvSpPr>
          <p:cNvPr id="23" name="Rectangle 22">
            <a:extLst>
              <a:ext uri="{FF2B5EF4-FFF2-40B4-BE49-F238E27FC236}">
                <a16:creationId xmlns:a16="http://schemas.microsoft.com/office/drawing/2014/main" id="{78C8B276-414E-ADDE-57D0-5BA493908F0D}"/>
              </a:ext>
            </a:extLst>
          </p:cNvPr>
          <p:cNvSpPr/>
          <p:nvPr/>
        </p:nvSpPr>
        <p:spPr>
          <a:xfrm>
            <a:off x="0" y="9826357"/>
            <a:ext cx="7852820" cy="21720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erson using a computer&#10;&#10;Description automatically generated">
            <a:extLst>
              <a:ext uri="{FF2B5EF4-FFF2-40B4-BE49-F238E27FC236}">
                <a16:creationId xmlns:a16="http://schemas.microsoft.com/office/drawing/2014/main" id="{0A950135-035F-DD2B-1FE0-37C60AF8C8BE}"/>
              </a:ext>
            </a:extLst>
          </p:cNvPr>
          <p:cNvPicPr>
            <a:picLocks noChangeAspect="1"/>
          </p:cNvPicPr>
          <p:nvPr/>
        </p:nvPicPr>
        <p:blipFill>
          <a:blip r:embed="rId7"/>
          <a:stretch>
            <a:fillRect/>
          </a:stretch>
        </p:blipFill>
        <p:spPr>
          <a:xfrm>
            <a:off x="4932117" y="-8490"/>
            <a:ext cx="2942612" cy="1826319"/>
          </a:xfrm>
          <a:prstGeom prst="rect">
            <a:avLst/>
          </a:prstGeom>
        </p:spPr>
      </p:pic>
      <p:pic>
        <p:nvPicPr>
          <p:cNvPr id="13" name="Graphic 269">
            <a:extLst>
              <a:ext uri="{FF2B5EF4-FFF2-40B4-BE49-F238E27FC236}">
                <a16:creationId xmlns:a16="http://schemas.microsoft.com/office/drawing/2014/main" id="{3CC83021-2015-3093-528D-2593A949D2E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691587" y="162933"/>
            <a:ext cx="1111979" cy="330013"/>
          </a:xfrm>
          <a:prstGeom prst="rect">
            <a:avLst/>
          </a:prstGeom>
        </p:spPr>
      </p:pic>
      <p:pic>
        <p:nvPicPr>
          <p:cNvPr id="7" name="Picture 6" descr="A computer screen with a screenshot of a computer&#10;&#10;Description automatically generated">
            <a:extLst>
              <a:ext uri="{FF2B5EF4-FFF2-40B4-BE49-F238E27FC236}">
                <a16:creationId xmlns:a16="http://schemas.microsoft.com/office/drawing/2014/main" id="{106C1074-2F00-E142-B874-0223A8ADB5A1}"/>
              </a:ext>
            </a:extLst>
          </p:cNvPr>
          <p:cNvPicPr>
            <a:picLocks noChangeAspect="1"/>
          </p:cNvPicPr>
          <p:nvPr/>
        </p:nvPicPr>
        <p:blipFill>
          <a:blip r:embed="rId10"/>
          <a:stretch>
            <a:fillRect/>
          </a:stretch>
        </p:blipFill>
        <p:spPr>
          <a:xfrm>
            <a:off x="4826458" y="2298559"/>
            <a:ext cx="3154262" cy="1933575"/>
          </a:xfrm>
          <a:prstGeom prst="rect">
            <a:avLst/>
          </a:prstGeom>
        </p:spPr>
      </p:pic>
      <p:grpSp>
        <p:nvGrpSpPr>
          <p:cNvPr id="22" name="Group 21">
            <a:extLst>
              <a:ext uri="{FF2B5EF4-FFF2-40B4-BE49-F238E27FC236}">
                <a16:creationId xmlns:a16="http://schemas.microsoft.com/office/drawing/2014/main" id="{CE86FF06-E250-2D7E-5B0A-A60AD4F2765B}"/>
              </a:ext>
            </a:extLst>
          </p:cNvPr>
          <p:cNvGrpSpPr/>
          <p:nvPr/>
        </p:nvGrpSpPr>
        <p:grpSpPr>
          <a:xfrm>
            <a:off x="5035616" y="5656776"/>
            <a:ext cx="2378334" cy="2270256"/>
            <a:chOff x="4581229" y="4875181"/>
            <a:chExt cx="2801153" cy="1509917"/>
          </a:xfrm>
        </p:grpSpPr>
        <p:sp>
          <p:nvSpPr>
            <p:cNvPr id="12" name="Rectangle 11">
              <a:extLst>
                <a:ext uri="{FF2B5EF4-FFF2-40B4-BE49-F238E27FC236}">
                  <a16:creationId xmlns:a16="http://schemas.microsoft.com/office/drawing/2014/main" id="{4150586B-B92B-53D3-B593-44A254F95A0F}"/>
                </a:ext>
              </a:extLst>
            </p:cNvPr>
            <p:cNvSpPr/>
            <p:nvPr/>
          </p:nvSpPr>
          <p:spPr>
            <a:xfrm>
              <a:off x="4581229" y="4875181"/>
              <a:ext cx="2801153" cy="1509917"/>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cxnSp>
          <p:nvCxnSpPr>
            <p:cNvPr id="19" name="Straight Connector 18">
              <a:extLst>
                <a:ext uri="{FF2B5EF4-FFF2-40B4-BE49-F238E27FC236}">
                  <a16:creationId xmlns:a16="http://schemas.microsoft.com/office/drawing/2014/main" id="{A3E9AF49-09D8-A505-9A47-160E3EB1AA84}"/>
                </a:ext>
              </a:extLst>
            </p:cNvPr>
            <p:cNvCxnSpPr>
              <a:cxnSpLocks/>
            </p:cNvCxnSpPr>
            <p:nvPr/>
          </p:nvCxnSpPr>
          <p:spPr>
            <a:xfrm>
              <a:off x="4590138" y="4884353"/>
              <a:ext cx="2768496" cy="1467623"/>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4BF777E1-E0AA-B359-162E-B577596BECB6}"/>
                </a:ext>
              </a:extLst>
            </p:cNvPr>
            <p:cNvCxnSpPr>
              <a:cxnSpLocks/>
            </p:cNvCxnSpPr>
            <p:nvPr/>
          </p:nvCxnSpPr>
          <p:spPr>
            <a:xfrm flipV="1">
              <a:off x="4585905" y="4889389"/>
              <a:ext cx="2772729" cy="1492559"/>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33" name="Group 32">
            <a:extLst>
              <a:ext uri="{FF2B5EF4-FFF2-40B4-BE49-F238E27FC236}">
                <a16:creationId xmlns:a16="http://schemas.microsoft.com/office/drawing/2014/main" id="{F085415D-DE24-7996-3759-2CC2F45C6B4B}"/>
              </a:ext>
            </a:extLst>
          </p:cNvPr>
          <p:cNvGrpSpPr/>
          <p:nvPr/>
        </p:nvGrpSpPr>
        <p:grpSpPr>
          <a:xfrm>
            <a:off x="5033191" y="4674559"/>
            <a:ext cx="2378334" cy="854473"/>
            <a:chOff x="4581229" y="4875181"/>
            <a:chExt cx="2801153" cy="1509917"/>
          </a:xfrm>
        </p:grpSpPr>
        <p:sp>
          <p:nvSpPr>
            <p:cNvPr id="30" name="Rectangle 29">
              <a:extLst>
                <a:ext uri="{FF2B5EF4-FFF2-40B4-BE49-F238E27FC236}">
                  <a16:creationId xmlns:a16="http://schemas.microsoft.com/office/drawing/2014/main" id="{D82C0E7E-8B3B-3EEF-B49D-F91CFA692DA6}"/>
                </a:ext>
              </a:extLst>
            </p:cNvPr>
            <p:cNvSpPr/>
            <p:nvPr/>
          </p:nvSpPr>
          <p:spPr>
            <a:xfrm>
              <a:off x="4581229" y="4875181"/>
              <a:ext cx="2801153" cy="1509917"/>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cxnSp>
          <p:nvCxnSpPr>
            <p:cNvPr id="31" name="Straight Connector 30">
              <a:extLst>
                <a:ext uri="{FF2B5EF4-FFF2-40B4-BE49-F238E27FC236}">
                  <a16:creationId xmlns:a16="http://schemas.microsoft.com/office/drawing/2014/main" id="{472C8E5E-5675-9A36-76AA-7D931BA8691A}"/>
                </a:ext>
              </a:extLst>
            </p:cNvPr>
            <p:cNvCxnSpPr>
              <a:cxnSpLocks/>
            </p:cNvCxnSpPr>
            <p:nvPr/>
          </p:nvCxnSpPr>
          <p:spPr>
            <a:xfrm>
              <a:off x="4590138" y="4884353"/>
              <a:ext cx="2768496" cy="1467623"/>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B5CCD37D-9E0F-058C-FC60-C0C258DE2DA8}"/>
                </a:ext>
              </a:extLst>
            </p:cNvPr>
            <p:cNvCxnSpPr>
              <a:cxnSpLocks/>
            </p:cNvCxnSpPr>
            <p:nvPr/>
          </p:nvCxnSpPr>
          <p:spPr>
            <a:xfrm flipV="1">
              <a:off x="4585905" y="4889389"/>
              <a:ext cx="2772729" cy="1492559"/>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sp>
        <p:nvSpPr>
          <p:cNvPr id="35" name="TextBox 34">
            <a:extLst>
              <a:ext uri="{FF2B5EF4-FFF2-40B4-BE49-F238E27FC236}">
                <a16:creationId xmlns:a16="http://schemas.microsoft.com/office/drawing/2014/main" id="{EF66BFE2-0480-4CF2-245B-44F3A4E6AE6D}"/>
              </a:ext>
            </a:extLst>
          </p:cNvPr>
          <p:cNvSpPr txBox="1"/>
          <p:nvPr/>
        </p:nvSpPr>
        <p:spPr>
          <a:xfrm>
            <a:off x="5159473" y="4792969"/>
            <a:ext cx="2000250" cy="646331"/>
          </a:xfrm>
          <a:prstGeom prst="rect">
            <a:avLst/>
          </a:prstGeom>
          <a:solidFill>
            <a:srgbClr val="FFFF00"/>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solidFill>
                  <a:srgbClr val="003F54"/>
                </a:solidFill>
                <a:cs typeface="Calibri"/>
              </a:rPr>
              <a:t>[INSERT DIVISION LOGO]</a:t>
            </a:r>
          </a:p>
        </p:txBody>
      </p:sp>
      <p:sp>
        <p:nvSpPr>
          <p:cNvPr id="37" name="TextBox 36">
            <a:extLst>
              <a:ext uri="{FF2B5EF4-FFF2-40B4-BE49-F238E27FC236}">
                <a16:creationId xmlns:a16="http://schemas.microsoft.com/office/drawing/2014/main" id="{00F71E14-78F0-2163-91C4-E24DB1426B25}"/>
              </a:ext>
            </a:extLst>
          </p:cNvPr>
          <p:cNvSpPr txBox="1"/>
          <p:nvPr/>
        </p:nvSpPr>
        <p:spPr>
          <a:xfrm>
            <a:off x="5156989" y="6303383"/>
            <a:ext cx="2000250" cy="646331"/>
          </a:xfrm>
          <a:prstGeom prst="rect">
            <a:avLst/>
          </a:prstGeom>
          <a:solidFill>
            <a:srgbClr val="FFFF00"/>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solidFill>
                  <a:srgbClr val="003F54"/>
                </a:solidFill>
                <a:cs typeface="Calibri"/>
              </a:rPr>
              <a:t>[INSERT CUSTOM PHOTO]</a:t>
            </a:r>
          </a:p>
        </p:txBody>
      </p:sp>
    </p:spTree>
    <p:extLst>
      <p:ext uri="{BB962C8B-B14F-4D97-AF65-F5344CB8AC3E}">
        <p14:creationId xmlns:p14="http://schemas.microsoft.com/office/powerpoint/2010/main" val="31532587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2" name="Rectangle 1">
            <a:extLst>
              <a:ext uri="{FF2B5EF4-FFF2-40B4-BE49-F238E27FC236}">
                <a16:creationId xmlns:a16="http://schemas.microsoft.com/office/drawing/2014/main" id="{0AB14CF1-A026-1084-C949-10B431FCD1B0}"/>
              </a:ext>
            </a:extLst>
          </p:cNvPr>
          <p:cNvSpPr/>
          <p:nvPr/>
        </p:nvSpPr>
        <p:spPr>
          <a:xfrm>
            <a:off x="-2559" y="1784293"/>
            <a:ext cx="7880746" cy="968116"/>
          </a:xfrm>
          <a:prstGeom prst="rect">
            <a:avLst/>
          </a:prstGeom>
          <a:solidFill>
            <a:srgbClr val="D5F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7" name="Rectangle 16">
            <a:extLst>
              <a:ext uri="{FF2B5EF4-FFF2-40B4-BE49-F238E27FC236}">
                <a16:creationId xmlns:a16="http://schemas.microsoft.com/office/drawing/2014/main" id="{B1D6D207-1406-E13D-D403-DAAD2DCEFADE}"/>
              </a:ext>
            </a:extLst>
          </p:cNvPr>
          <p:cNvSpPr/>
          <p:nvPr/>
        </p:nvSpPr>
        <p:spPr>
          <a:xfrm>
            <a:off x="24953" y="-10543"/>
            <a:ext cx="7835652" cy="1815011"/>
          </a:xfrm>
          <a:prstGeom prst="rect">
            <a:avLst/>
          </a:prstGeom>
          <a:solidFill>
            <a:srgbClr val="0040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pic>
        <p:nvPicPr>
          <p:cNvPr id="4" name="Graphic 3">
            <a:extLst>
              <a:ext uri="{FF2B5EF4-FFF2-40B4-BE49-F238E27FC236}">
                <a16:creationId xmlns:a16="http://schemas.microsoft.com/office/drawing/2014/main" id="{A0E39558-8AFF-DABE-0AD2-55D8F7DDE519}"/>
              </a:ext>
            </a:extLst>
          </p:cNvPr>
          <p:cNvPicPr>
            <a:picLocks noChangeAspect="1"/>
          </p:cNvPicPr>
          <p:nvPr/>
        </p:nvPicPr>
        <p:blipFill>
          <a:blip r:embed="rId3">
            <a:alphaModFix amt="40000"/>
            <a:extLst>
              <a:ext uri="{96DAC541-7B7A-43D3-8B79-37D633B846F1}">
                <asvg:svgBlip xmlns:asvg="http://schemas.microsoft.com/office/drawing/2016/SVG/main" r:embed="rId4"/>
              </a:ext>
            </a:extLst>
          </a:blip>
          <a:stretch>
            <a:fillRect/>
          </a:stretch>
        </p:blipFill>
        <p:spPr>
          <a:xfrm rot="8893855">
            <a:off x="3509563" y="507278"/>
            <a:ext cx="4652928" cy="3437891"/>
          </a:xfrm>
          <a:prstGeom prst="rect">
            <a:avLst/>
          </a:prstGeom>
        </p:spPr>
      </p:pic>
      <p:pic>
        <p:nvPicPr>
          <p:cNvPr id="8" name="Graphic 7">
            <a:extLst>
              <a:ext uri="{FF2B5EF4-FFF2-40B4-BE49-F238E27FC236}">
                <a16:creationId xmlns:a16="http://schemas.microsoft.com/office/drawing/2014/main" id="{D9B4BDEE-33B1-BC88-E97A-0846B8253EA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334538">
            <a:off x="5204372" y="821889"/>
            <a:ext cx="3000778" cy="2218928"/>
          </a:xfrm>
          <a:prstGeom prst="rect">
            <a:avLst/>
          </a:prstGeom>
        </p:spPr>
      </p:pic>
      <p:sp>
        <p:nvSpPr>
          <p:cNvPr id="69" name="TextBox 68">
            <a:extLst>
              <a:ext uri="{FF2B5EF4-FFF2-40B4-BE49-F238E27FC236}">
                <a16:creationId xmlns:a16="http://schemas.microsoft.com/office/drawing/2014/main" id="{EE12B4E5-53D6-1B5D-6F18-FEC2BA1E0BFE}"/>
              </a:ext>
            </a:extLst>
          </p:cNvPr>
          <p:cNvSpPr txBox="1"/>
          <p:nvPr/>
        </p:nvSpPr>
        <p:spPr>
          <a:xfrm>
            <a:off x="-1271239" y="6311591"/>
            <a:ext cx="184731" cy="307777"/>
          </a:xfrm>
          <a:prstGeom prst="rect">
            <a:avLst/>
          </a:prstGeom>
          <a:noFill/>
        </p:spPr>
        <p:txBody>
          <a:bodyPr wrap="square" rtlCol="0">
            <a:spAutoFit/>
          </a:bodyPr>
          <a:lstStyle/>
          <a:p>
            <a:endParaRPr lang="en-US" sz="1400"/>
          </a:p>
        </p:txBody>
      </p:sp>
      <p:pic>
        <p:nvPicPr>
          <p:cNvPr id="13" name="Graphic 269">
            <a:extLst>
              <a:ext uri="{FF2B5EF4-FFF2-40B4-BE49-F238E27FC236}">
                <a16:creationId xmlns:a16="http://schemas.microsoft.com/office/drawing/2014/main" id="{3CC83021-2015-3093-528D-2593A949D2E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544661" y="194627"/>
            <a:ext cx="1133120" cy="361709"/>
          </a:xfrm>
          <a:prstGeom prst="rect">
            <a:avLst/>
          </a:prstGeom>
        </p:spPr>
      </p:pic>
      <p:sp>
        <p:nvSpPr>
          <p:cNvPr id="89" name="TextBox 88">
            <a:extLst>
              <a:ext uri="{FF2B5EF4-FFF2-40B4-BE49-F238E27FC236}">
                <a16:creationId xmlns:a16="http://schemas.microsoft.com/office/drawing/2014/main" id="{2ABD0E8A-BB0F-598C-5885-CFF845DE2218}"/>
              </a:ext>
            </a:extLst>
          </p:cNvPr>
          <p:cNvSpPr txBox="1"/>
          <p:nvPr/>
        </p:nvSpPr>
        <p:spPr>
          <a:xfrm>
            <a:off x="2303299" y="567190"/>
            <a:ext cx="4986897" cy="954107"/>
          </a:xfrm>
          <a:prstGeom prst="rect">
            <a:avLst/>
          </a:prstGeom>
          <a:noFill/>
        </p:spPr>
        <p:txBody>
          <a:bodyPr wrap="square" lIns="91440" tIns="45720" rIns="91440" bIns="45720" rtlCol="0" anchor="t">
            <a:spAutoFit/>
          </a:bodyPr>
          <a:lstStyle/>
          <a:p>
            <a:r>
              <a:rPr lang="en-US" sz="2800" b="1" dirty="0">
                <a:solidFill>
                  <a:schemeClr val="bg1"/>
                </a:solidFill>
                <a:latin typeface="Lato"/>
                <a:ea typeface="Lato"/>
                <a:cs typeface="Lato"/>
              </a:rPr>
              <a:t>Vault: Understanding Money </a:t>
            </a:r>
            <a:endParaRPr lang="en-US" sz="2800" i="1" dirty="0">
              <a:solidFill>
                <a:schemeClr val="bg1"/>
              </a:solidFill>
              <a:latin typeface="Lato"/>
              <a:ea typeface="Lato"/>
              <a:cs typeface="Lato"/>
            </a:endParaRPr>
          </a:p>
          <a:p>
            <a:r>
              <a:rPr lang="en-US" sz="2800" b="1" i="1" dirty="0">
                <a:solidFill>
                  <a:schemeClr val="bg1"/>
                </a:solidFill>
                <a:latin typeface="Lato"/>
                <a:ea typeface="Lato"/>
                <a:cs typeface="Lato"/>
              </a:rPr>
              <a:t>for Elementary and Middle </a:t>
            </a:r>
          </a:p>
        </p:txBody>
      </p:sp>
      <p:sp>
        <p:nvSpPr>
          <p:cNvPr id="44" name="TextBox 43">
            <a:extLst>
              <a:ext uri="{FF2B5EF4-FFF2-40B4-BE49-F238E27FC236}">
                <a16:creationId xmlns:a16="http://schemas.microsoft.com/office/drawing/2014/main" id="{EC40B209-A0A3-80C3-1316-8059574604B8}"/>
              </a:ext>
            </a:extLst>
          </p:cNvPr>
          <p:cNvSpPr txBox="1"/>
          <p:nvPr/>
        </p:nvSpPr>
        <p:spPr>
          <a:xfrm>
            <a:off x="402880" y="3573019"/>
            <a:ext cx="3867459" cy="3970318"/>
          </a:xfrm>
          <a:prstGeom prst="rect">
            <a:avLst/>
          </a:prstGeom>
          <a:noFill/>
        </p:spPr>
        <p:txBody>
          <a:bodyPr wrap="square" lIns="91440" tIns="45720" rIns="91440" bIns="45720" anchor="t">
            <a:spAutoFit/>
          </a:bodyPr>
          <a:lstStyle/>
          <a:p>
            <a:r>
              <a:rPr lang="en-US" sz="1400" dirty="0">
                <a:solidFill>
                  <a:srgbClr val="004054"/>
                </a:solidFill>
                <a:ea typeface="+mn-lt"/>
                <a:cs typeface="+mn-lt"/>
              </a:rPr>
              <a:t>We are so pleased you have discovered the Vault: Understanding Money program. We believe introducing basic financial concepts at an early age can help lay the groundwork for a financially literate future generation.</a:t>
            </a:r>
          </a:p>
          <a:p>
            <a:endParaRPr lang="en-US" sz="1400" dirty="0">
              <a:solidFill>
                <a:srgbClr val="004054"/>
              </a:solidFill>
              <a:ea typeface="+mn-lt"/>
              <a:cs typeface="+mn-lt"/>
            </a:endParaRPr>
          </a:p>
          <a:p>
            <a:r>
              <a:rPr lang="en-US" sz="1400" dirty="0">
                <a:solidFill>
                  <a:srgbClr val="004054"/>
                </a:solidFill>
                <a:ea typeface="+mn-lt"/>
                <a:cs typeface="+mn-lt"/>
              </a:rPr>
              <a:t>As your students progress through the modules, we encourage them to reflect on essential money management skills such as saving, spending, and budgeting. Practicing critical thinking around these skills will help prepare them to make more informed financial decisions later in life.</a:t>
            </a:r>
          </a:p>
          <a:p>
            <a:endParaRPr lang="en-US" sz="1400" dirty="0">
              <a:solidFill>
                <a:srgbClr val="004054"/>
              </a:solidFill>
              <a:ea typeface="+mn-lt"/>
              <a:cs typeface="+mn-lt"/>
            </a:endParaRPr>
          </a:p>
          <a:p>
            <a:r>
              <a:rPr lang="en-US" sz="1400" dirty="0">
                <a:solidFill>
                  <a:srgbClr val="004054"/>
                </a:solidFill>
                <a:ea typeface="+mn-lt"/>
                <a:cs typeface="+mn-lt"/>
              </a:rPr>
              <a:t>We appreciate the commitment you have made to your students and look forward to supporting their journey to financial success!</a:t>
            </a:r>
            <a:endParaRPr lang="en-US" sz="1400">
              <a:cs typeface="Calibri"/>
            </a:endParaRPr>
          </a:p>
          <a:p>
            <a:endParaRPr lang="en-US" sz="1400" dirty="0">
              <a:solidFill>
                <a:srgbClr val="004054"/>
              </a:solidFill>
              <a:ea typeface="+mn-lt"/>
              <a:cs typeface="+mn-lt"/>
            </a:endParaRPr>
          </a:p>
          <a:p>
            <a:endParaRPr lang="en-US" sz="1400" dirty="0">
              <a:solidFill>
                <a:srgbClr val="004054"/>
              </a:solidFill>
              <a:cs typeface="Calibri"/>
            </a:endParaRPr>
          </a:p>
        </p:txBody>
      </p:sp>
      <p:sp>
        <p:nvSpPr>
          <p:cNvPr id="48" name="TextBox 47">
            <a:extLst>
              <a:ext uri="{FF2B5EF4-FFF2-40B4-BE49-F238E27FC236}">
                <a16:creationId xmlns:a16="http://schemas.microsoft.com/office/drawing/2014/main" id="{4D59DF18-B105-27E6-C05C-A8AD2446E58F}"/>
              </a:ext>
            </a:extLst>
          </p:cNvPr>
          <p:cNvSpPr txBox="1"/>
          <p:nvPr/>
        </p:nvSpPr>
        <p:spPr>
          <a:xfrm>
            <a:off x="59145" y="1899095"/>
            <a:ext cx="957713" cy="369332"/>
          </a:xfrm>
          <a:prstGeom prst="rect">
            <a:avLst/>
          </a:prstGeom>
          <a:noFill/>
        </p:spPr>
        <p:txBody>
          <a:bodyPr wrap="square" lIns="91440" tIns="45720" rIns="91440" bIns="45720" anchor="t">
            <a:spAutoFit/>
          </a:bodyPr>
          <a:lstStyle/>
          <a:p>
            <a:r>
              <a:rPr lang="en-US" sz="900" b="1" dirty="0">
                <a:solidFill>
                  <a:srgbClr val="004054"/>
                </a:solidFill>
                <a:effectLst/>
                <a:latin typeface="Lato"/>
                <a:ea typeface="Lato"/>
                <a:cs typeface="Lato"/>
              </a:rPr>
              <a:t>GRADE LEVEL</a:t>
            </a:r>
            <a:r>
              <a:rPr lang="en-US" sz="900" dirty="0">
                <a:solidFill>
                  <a:srgbClr val="004054"/>
                </a:solidFill>
                <a:effectLst/>
                <a:latin typeface="Lato"/>
                <a:ea typeface="Lato"/>
                <a:cs typeface="Lato"/>
              </a:rPr>
              <a:t>:</a:t>
            </a:r>
            <a:r>
              <a:rPr lang="en-US" sz="900" dirty="0">
                <a:solidFill>
                  <a:srgbClr val="004054"/>
                </a:solidFill>
                <a:latin typeface="Lato"/>
                <a:ea typeface="Lato"/>
                <a:cs typeface="Lato"/>
              </a:rPr>
              <a:t> </a:t>
            </a:r>
            <a:endParaRPr lang="en-US" dirty="0">
              <a:solidFill>
                <a:srgbClr val="000000"/>
              </a:solidFill>
              <a:latin typeface="Lato"/>
              <a:ea typeface="Lato"/>
              <a:cs typeface="Lato"/>
            </a:endParaRPr>
          </a:p>
          <a:p>
            <a:r>
              <a:rPr lang="en-US" sz="900" dirty="0">
                <a:solidFill>
                  <a:srgbClr val="004054"/>
                </a:solidFill>
                <a:latin typeface="Lato"/>
                <a:ea typeface="Lato"/>
                <a:cs typeface="Lato"/>
              </a:rPr>
              <a:t>4-6</a:t>
            </a:r>
            <a:endParaRPr lang="en-US" dirty="0">
              <a:latin typeface="Lato"/>
              <a:ea typeface="Lato"/>
              <a:cs typeface="Lato"/>
            </a:endParaRPr>
          </a:p>
        </p:txBody>
      </p:sp>
      <p:sp>
        <p:nvSpPr>
          <p:cNvPr id="57" name="TextBox 56">
            <a:extLst>
              <a:ext uri="{FF2B5EF4-FFF2-40B4-BE49-F238E27FC236}">
                <a16:creationId xmlns:a16="http://schemas.microsoft.com/office/drawing/2014/main" id="{D639D00D-035E-627F-8DF8-91ECF3437563}"/>
              </a:ext>
            </a:extLst>
          </p:cNvPr>
          <p:cNvSpPr txBox="1"/>
          <p:nvPr/>
        </p:nvSpPr>
        <p:spPr>
          <a:xfrm>
            <a:off x="2323604" y="1920181"/>
            <a:ext cx="1436722" cy="646331"/>
          </a:xfrm>
          <a:prstGeom prst="rect">
            <a:avLst/>
          </a:prstGeom>
          <a:noFill/>
        </p:spPr>
        <p:txBody>
          <a:bodyPr wrap="square" lIns="91440" tIns="45720" rIns="91440" bIns="45720" anchor="t">
            <a:spAutoFit/>
          </a:bodyPr>
          <a:lstStyle/>
          <a:p>
            <a:r>
              <a:rPr lang="en-US" sz="900" b="1" dirty="0">
                <a:solidFill>
                  <a:srgbClr val="004054"/>
                </a:solidFill>
                <a:latin typeface="Lato" panose="020F0502020204030203" pitchFamily="34" charset="77"/>
              </a:rPr>
              <a:t>CURRICULUM FIT</a:t>
            </a:r>
            <a:r>
              <a:rPr lang="en-US" sz="900" dirty="0">
                <a:solidFill>
                  <a:srgbClr val="004054"/>
                </a:solidFill>
                <a:effectLst/>
                <a:latin typeface="Lato" panose="020F0502020204030203" pitchFamily="34" charset="77"/>
              </a:rPr>
              <a:t>:</a:t>
            </a:r>
          </a:p>
          <a:p>
            <a:r>
              <a:rPr lang="en-US" sz="900" dirty="0">
                <a:solidFill>
                  <a:srgbClr val="004156"/>
                </a:solidFill>
                <a:ea typeface="+mn-lt"/>
                <a:cs typeface="+mn-lt"/>
              </a:rPr>
              <a:t>Social Studies, ELA</a:t>
            </a:r>
            <a:r>
              <a:rPr lang="en-US" sz="900" dirty="0">
                <a:solidFill>
                  <a:srgbClr val="004156"/>
                </a:solidFill>
                <a:effectLst/>
                <a:ea typeface="+mn-lt"/>
                <a:cs typeface="+mn-lt"/>
              </a:rPr>
              <a:t>, </a:t>
            </a:r>
            <a:r>
              <a:rPr lang="en-US" sz="900" dirty="0">
                <a:solidFill>
                  <a:srgbClr val="004156"/>
                </a:solidFill>
                <a:ea typeface="+mn-lt"/>
                <a:cs typeface="+mn-lt"/>
              </a:rPr>
              <a:t>Math</a:t>
            </a:r>
            <a:r>
              <a:rPr lang="en-US" sz="900" dirty="0">
                <a:solidFill>
                  <a:srgbClr val="004156"/>
                </a:solidFill>
                <a:effectLst/>
                <a:ea typeface="+mn-lt"/>
                <a:cs typeface="+mn-lt"/>
              </a:rPr>
              <a:t>, </a:t>
            </a:r>
            <a:r>
              <a:rPr lang="en-US" sz="900" dirty="0">
                <a:solidFill>
                  <a:srgbClr val="004156"/>
                </a:solidFill>
                <a:ea typeface="+mn-lt"/>
                <a:cs typeface="+mn-lt"/>
              </a:rPr>
              <a:t>FCE</a:t>
            </a:r>
            <a:r>
              <a:rPr lang="en-US" sz="900" dirty="0">
                <a:solidFill>
                  <a:srgbClr val="004156"/>
                </a:solidFill>
                <a:effectLst/>
                <a:ea typeface="+mn-lt"/>
                <a:cs typeface="+mn-lt"/>
              </a:rPr>
              <a:t>, </a:t>
            </a:r>
            <a:r>
              <a:rPr lang="en-US" sz="900" dirty="0">
                <a:solidFill>
                  <a:srgbClr val="004156"/>
                </a:solidFill>
                <a:ea typeface="+mn-lt"/>
                <a:cs typeface="+mn-lt"/>
              </a:rPr>
              <a:t>CTE</a:t>
            </a:r>
            <a:r>
              <a:rPr lang="en-US" sz="900" dirty="0">
                <a:solidFill>
                  <a:srgbClr val="004156"/>
                </a:solidFill>
                <a:effectLst/>
                <a:ea typeface="+mn-lt"/>
                <a:cs typeface="+mn-lt"/>
              </a:rPr>
              <a:t>, </a:t>
            </a:r>
            <a:r>
              <a:rPr lang="en-US" sz="900" dirty="0">
                <a:solidFill>
                  <a:srgbClr val="004156"/>
                </a:solidFill>
                <a:ea typeface="+mn-lt"/>
                <a:cs typeface="+mn-lt"/>
              </a:rPr>
              <a:t>Morning Meeting</a:t>
            </a:r>
            <a:r>
              <a:rPr lang="en-US" sz="900" dirty="0">
                <a:solidFill>
                  <a:srgbClr val="004156"/>
                </a:solidFill>
                <a:effectLst/>
                <a:ea typeface="+mn-lt"/>
                <a:cs typeface="+mn-lt"/>
              </a:rPr>
              <a:t>, and </a:t>
            </a:r>
            <a:r>
              <a:rPr lang="en-US" sz="900" dirty="0">
                <a:solidFill>
                  <a:srgbClr val="004156"/>
                </a:solidFill>
                <a:ea typeface="+mn-lt"/>
                <a:cs typeface="+mn-lt"/>
              </a:rPr>
              <a:t>Library</a:t>
            </a:r>
            <a:endParaRPr lang="en-US" dirty="0">
              <a:ea typeface="+mn-lt"/>
              <a:cs typeface="+mn-lt"/>
            </a:endParaRPr>
          </a:p>
        </p:txBody>
      </p:sp>
      <p:sp>
        <p:nvSpPr>
          <p:cNvPr id="60" name="TextBox 59">
            <a:extLst>
              <a:ext uri="{FF2B5EF4-FFF2-40B4-BE49-F238E27FC236}">
                <a16:creationId xmlns:a16="http://schemas.microsoft.com/office/drawing/2014/main" id="{3570D944-4546-5173-87B3-CE6E6D433316}"/>
              </a:ext>
            </a:extLst>
          </p:cNvPr>
          <p:cNvSpPr txBox="1"/>
          <p:nvPr/>
        </p:nvSpPr>
        <p:spPr>
          <a:xfrm>
            <a:off x="3697946" y="1909660"/>
            <a:ext cx="2190623" cy="784830"/>
          </a:xfrm>
          <a:prstGeom prst="rect">
            <a:avLst/>
          </a:prstGeom>
          <a:noFill/>
        </p:spPr>
        <p:txBody>
          <a:bodyPr wrap="square" lIns="91440" tIns="45720" rIns="91440" bIns="45720" anchor="t">
            <a:spAutoFit/>
          </a:bodyPr>
          <a:lstStyle/>
          <a:p>
            <a:r>
              <a:rPr lang="en-US" sz="900" b="1" dirty="0">
                <a:solidFill>
                  <a:srgbClr val="004054"/>
                </a:solidFill>
                <a:latin typeface="Lato" panose="020F0502020204030203" pitchFamily="34" charset="77"/>
              </a:rPr>
              <a:t>STANDARDS ALIGNMENT</a:t>
            </a:r>
            <a:r>
              <a:rPr lang="en-US" sz="900" dirty="0">
                <a:solidFill>
                  <a:srgbClr val="004054"/>
                </a:solidFill>
                <a:effectLst/>
                <a:latin typeface="Lato" panose="020F0502020204030203" pitchFamily="34" charset="77"/>
              </a:rPr>
              <a:t>:</a:t>
            </a:r>
          </a:p>
          <a:p>
            <a:r>
              <a:rPr lang="en-US" sz="900" dirty="0" err="1">
                <a:solidFill>
                  <a:srgbClr val="004054"/>
                </a:solidFill>
                <a:ea typeface="+mn-lt"/>
                <a:cs typeface="+mn-lt"/>
              </a:rPr>
              <a:t>Jump$tart</a:t>
            </a:r>
            <a:r>
              <a:rPr lang="en-US" sz="900" dirty="0">
                <a:solidFill>
                  <a:srgbClr val="004054"/>
                </a:solidFill>
                <a:ea typeface="+mn-lt"/>
                <a:cs typeface="+mn-lt"/>
              </a:rPr>
              <a:t> National Standards in K-12 Personal Finance Education, Collaborative for Academic, Social, and Emotional Learning (CASEL) Competencies</a:t>
            </a:r>
            <a:endParaRPr lang="en-US" dirty="0"/>
          </a:p>
        </p:txBody>
      </p:sp>
      <p:sp>
        <p:nvSpPr>
          <p:cNvPr id="16" name="TextBox 15">
            <a:extLst>
              <a:ext uri="{FF2B5EF4-FFF2-40B4-BE49-F238E27FC236}">
                <a16:creationId xmlns:a16="http://schemas.microsoft.com/office/drawing/2014/main" id="{CA66775E-9391-4162-2453-53F96C8B8A88}"/>
              </a:ext>
            </a:extLst>
          </p:cNvPr>
          <p:cNvSpPr txBox="1"/>
          <p:nvPr/>
        </p:nvSpPr>
        <p:spPr>
          <a:xfrm>
            <a:off x="1070263" y="1899095"/>
            <a:ext cx="1229009" cy="5078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900" b="1" dirty="0">
                <a:solidFill>
                  <a:srgbClr val="004054"/>
                </a:solidFill>
                <a:latin typeface="Lato"/>
                <a:cs typeface="Segoe UI"/>
              </a:rPr>
              <a:t>LENGTH</a:t>
            </a:r>
            <a:r>
              <a:rPr lang="en-US" sz="900" dirty="0">
                <a:solidFill>
                  <a:srgbClr val="004054"/>
                </a:solidFill>
                <a:latin typeface="Lato"/>
                <a:cs typeface="Segoe UI"/>
              </a:rPr>
              <a:t>:</a:t>
            </a:r>
            <a:r>
              <a:rPr lang="en-US" sz="900" dirty="0">
                <a:latin typeface="Lato"/>
                <a:cs typeface="Segoe UI"/>
              </a:rPr>
              <a:t>​</a:t>
            </a:r>
          </a:p>
          <a:p>
            <a:r>
              <a:rPr lang="en-US" sz="900" dirty="0">
                <a:solidFill>
                  <a:srgbClr val="004054"/>
                </a:solidFill>
                <a:latin typeface="Lato"/>
                <a:cs typeface="Segoe UI"/>
              </a:rPr>
              <a:t>5 digital lessons (15 min each) </a:t>
            </a:r>
            <a:endParaRPr lang="en-US" sz="900" dirty="0">
              <a:solidFill>
                <a:srgbClr val="004054"/>
              </a:solidFill>
              <a:latin typeface="Lato"/>
              <a:ea typeface="Lato"/>
              <a:cs typeface="Segoe UI"/>
            </a:endParaRPr>
          </a:p>
        </p:txBody>
      </p:sp>
      <p:sp>
        <p:nvSpPr>
          <p:cNvPr id="18" name="TextBox 24">
            <a:extLst>
              <a:ext uri="{FF2B5EF4-FFF2-40B4-BE49-F238E27FC236}">
                <a16:creationId xmlns:a16="http://schemas.microsoft.com/office/drawing/2014/main" id="{3ECC0D7F-48DA-337C-1F2B-D77FEC11126F}"/>
              </a:ext>
            </a:extLst>
          </p:cNvPr>
          <p:cNvSpPr txBox="1"/>
          <p:nvPr/>
        </p:nvSpPr>
        <p:spPr>
          <a:xfrm>
            <a:off x="401454" y="3034913"/>
            <a:ext cx="3124455" cy="369332"/>
          </a:xfrm>
          <a:prstGeom prst="rect">
            <a:avLst/>
          </a:prstGeom>
          <a:noFill/>
        </p:spPr>
        <p:txBody>
          <a:bodyPr wrap="square" lIns="91440" tIns="45720" rIns="91440" bIns="4572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800" b="1" dirty="0">
                <a:solidFill>
                  <a:srgbClr val="004054"/>
                </a:solidFill>
                <a:latin typeface="Lato"/>
              </a:rPr>
              <a:t>A Letter from Your Sponsor</a:t>
            </a:r>
            <a:endParaRPr lang="en-US" sz="1800"/>
          </a:p>
        </p:txBody>
      </p:sp>
      <p:sp>
        <p:nvSpPr>
          <p:cNvPr id="5" name="Google Shape;95;p19">
            <a:extLst>
              <a:ext uri="{FF2B5EF4-FFF2-40B4-BE49-F238E27FC236}">
                <a16:creationId xmlns:a16="http://schemas.microsoft.com/office/drawing/2014/main" id="{9F913BC8-46BA-B415-68C8-AA57723F2ECE}"/>
              </a:ext>
            </a:extLst>
          </p:cNvPr>
          <p:cNvSpPr/>
          <p:nvPr/>
        </p:nvSpPr>
        <p:spPr>
          <a:xfrm rot="16200000">
            <a:off x="4443575" y="4483062"/>
            <a:ext cx="3743957" cy="3306793"/>
          </a:xfrm>
          <a:prstGeom prst="round2SameRect">
            <a:avLst>
              <a:gd name="adj1" fmla="val 9639"/>
              <a:gd name="adj2" fmla="val 21586"/>
            </a:avLst>
          </a:prstGeom>
          <a:solidFill>
            <a:schemeClr val="bg2"/>
          </a:solid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bg2"/>
              </a:solidFill>
            </a:endParaRPr>
          </a:p>
        </p:txBody>
      </p:sp>
      <p:sp>
        <p:nvSpPr>
          <p:cNvPr id="9" name="Google Shape;97;p19">
            <a:extLst>
              <a:ext uri="{FF2B5EF4-FFF2-40B4-BE49-F238E27FC236}">
                <a16:creationId xmlns:a16="http://schemas.microsoft.com/office/drawing/2014/main" id="{F0CE0AAD-C887-8E2D-22D4-A678DE79AE63}"/>
              </a:ext>
            </a:extLst>
          </p:cNvPr>
          <p:cNvSpPr txBox="1">
            <a:spLocks/>
          </p:cNvSpPr>
          <p:nvPr/>
        </p:nvSpPr>
        <p:spPr>
          <a:xfrm>
            <a:off x="3534503" y="8685399"/>
            <a:ext cx="4310795" cy="802896"/>
          </a:xfrm>
          <a:prstGeom prst="rect">
            <a:avLst/>
          </a:prstGeom>
        </p:spPr>
        <p:txBody>
          <a:bodyPr spcFirstLastPara="1" vert="horz" wrap="square" lIns="0" tIns="0" rIns="0" bIns="0" rtlCol="0" anchor="t" anchorCtr="0">
            <a:noAutofit/>
          </a:bodyPr>
          <a:lstStyle>
            <a:lvl1pPr algn="l" defTabSz="589879" rtl="0" eaLnBrk="1" latinLnBrk="0" hangingPunct="1">
              <a:lnSpc>
                <a:spcPct val="90000"/>
              </a:lnSpc>
              <a:spcBef>
                <a:spcPct val="0"/>
              </a:spcBef>
              <a:buNone/>
              <a:defRPr sz="2838" kern="1200">
                <a:solidFill>
                  <a:schemeClr val="tx1"/>
                </a:solidFill>
                <a:latin typeface="+mj-lt"/>
                <a:ea typeface="+mj-ea"/>
                <a:cs typeface="+mj-cs"/>
              </a:defRPr>
            </a:lvl1pPr>
          </a:lstStyle>
          <a:p>
            <a:pPr>
              <a:lnSpc>
                <a:spcPct val="120000"/>
              </a:lnSpc>
            </a:pPr>
            <a:r>
              <a:rPr lang="en-US" sz="1600" b="1" dirty="0">
                <a:solidFill>
                  <a:schemeClr val="accent6">
                    <a:lumMod val="50000"/>
                  </a:schemeClr>
                </a:solidFill>
                <a:latin typeface="Lato"/>
                <a:ea typeface="Lato"/>
                <a:cs typeface="Lato"/>
                <a:sym typeface="Lato"/>
              </a:rPr>
              <a:t>Sponsor Contact: </a:t>
            </a:r>
            <a:r>
              <a:rPr lang="en-US" sz="1600" b="1" dirty="0">
                <a:solidFill>
                  <a:schemeClr val="accent6">
                    <a:lumMod val="50000"/>
                  </a:schemeClr>
                </a:solidFill>
                <a:highlight>
                  <a:srgbClr val="FFFF00"/>
                </a:highlight>
                <a:latin typeface="Lato"/>
                <a:ea typeface="Lato"/>
                <a:cs typeface="Lato"/>
                <a:sym typeface="Lato"/>
              </a:rPr>
              <a:t>[CONTACT EMAIL]</a:t>
            </a:r>
            <a:endParaRPr lang="en-US" sz="1600" dirty="0">
              <a:solidFill>
                <a:schemeClr val="accent6">
                  <a:lumMod val="50000"/>
                </a:schemeClr>
              </a:solidFill>
              <a:highlight>
                <a:srgbClr val="FFFF00"/>
              </a:highlight>
              <a:latin typeface="Lato"/>
              <a:ea typeface="Lato"/>
              <a:cs typeface="Lato"/>
              <a:sym typeface="Lato"/>
            </a:endParaRPr>
          </a:p>
          <a:p>
            <a:pPr>
              <a:lnSpc>
                <a:spcPct val="120000"/>
              </a:lnSpc>
            </a:pPr>
            <a:r>
              <a:rPr lang="en-US" sz="1600" b="1" dirty="0">
                <a:solidFill>
                  <a:schemeClr val="accent6">
                    <a:lumMod val="50000"/>
                  </a:schemeClr>
                </a:solidFill>
                <a:latin typeface="Lato"/>
                <a:ea typeface="Lato"/>
                <a:cs typeface="Lato"/>
                <a:sym typeface="Lato"/>
              </a:rPr>
              <a:t>EVERFI Contact: Coreilly@everfi.com</a:t>
            </a:r>
            <a:endParaRPr lang="en-US" sz="1600" b="1" dirty="0">
              <a:solidFill>
                <a:schemeClr val="accent6">
                  <a:lumMod val="50000"/>
                </a:schemeClr>
              </a:solidFill>
              <a:latin typeface="Lato"/>
              <a:ea typeface="Lato"/>
              <a:cs typeface="Lato"/>
            </a:endParaRPr>
          </a:p>
        </p:txBody>
      </p:sp>
      <p:sp>
        <p:nvSpPr>
          <p:cNvPr id="11" name="Google Shape;98;p19">
            <a:extLst>
              <a:ext uri="{FF2B5EF4-FFF2-40B4-BE49-F238E27FC236}">
                <a16:creationId xmlns:a16="http://schemas.microsoft.com/office/drawing/2014/main" id="{F64FA36A-9FEA-9BFE-47AA-05E27FBCE339}"/>
              </a:ext>
            </a:extLst>
          </p:cNvPr>
          <p:cNvSpPr txBox="1"/>
          <p:nvPr/>
        </p:nvSpPr>
        <p:spPr>
          <a:xfrm>
            <a:off x="3969884" y="8230488"/>
            <a:ext cx="1428593" cy="315304"/>
          </a:xfrm>
          <a:prstGeom prst="rect">
            <a:avLst/>
          </a:prstGeom>
          <a:noFill/>
          <a:ln>
            <a:noFill/>
          </a:ln>
        </p:spPr>
        <p:txBody>
          <a:bodyPr spcFirstLastPara="1" wrap="square" lIns="0" tIns="33000" rIns="0" bIns="0" anchor="t" anchorCtr="0">
            <a:noAutofit/>
          </a:bodyPr>
          <a:lstStyle/>
          <a:p>
            <a:pPr marL="0" lvl="0" indent="0" algn="l" rtl="0">
              <a:spcBef>
                <a:spcPts val="0"/>
              </a:spcBef>
              <a:spcAft>
                <a:spcPts val="0"/>
              </a:spcAft>
              <a:buNone/>
            </a:pPr>
            <a:r>
              <a:rPr lang="en-US" b="1" dirty="0">
                <a:solidFill>
                  <a:schemeClr val="accent1"/>
                </a:solidFill>
                <a:latin typeface="Lato" panose="020F0502020204030203" pitchFamily="34" charset="0"/>
                <a:ea typeface="Lato" panose="020F0502020204030203" pitchFamily="34" charset="0"/>
                <a:cs typeface="Lato" panose="020F0502020204030203" pitchFamily="34" charset="0"/>
                <a:sym typeface="Lato"/>
              </a:rPr>
              <a:t>Contact Us</a:t>
            </a:r>
            <a:endParaRPr b="1" dirty="0">
              <a:solidFill>
                <a:schemeClr val="accent1"/>
              </a:solidFill>
              <a:latin typeface="Lato" panose="020F0502020204030203" pitchFamily="34" charset="0"/>
              <a:ea typeface="Lato" panose="020F0502020204030203" pitchFamily="34" charset="0"/>
              <a:cs typeface="Lato" panose="020F0502020204030203" pitchFamily="34" charset="0"/>
              <a:sym typeface="Lato Black"/>
            </a:endParaRPr>
          </a:p>
          <a:p>
            <a:pPr marL="12700" marR="5080" lvl="0" indent="0" algn="l" rtl="0">
              <a:lnSpc>
                <a:spcPct val="122800"/>
              </a:lnSpc>
              <a:spcBef>
                <a:spcPts val="0"/>
              </a:spcBef>
              <a:spcAft>
                <a:spcPts val="0"/>
              </a:spcAft>
              <a:buClr>
                <a:schemeClr val="dk1"/>
              </a:buClr>
              <a:buFont typeface="Arial"/>
              <a:buNone/>
            </a:pPr>
            <a:endParaRPr sz="950" dirty="0">
              <a:solidFill>
                <a:srgbClr val="4F5859"/>
              </a:solidFill>
              <a:latin typeface="Lato"/>
              <a:ea typeface="Lato"/>
              <a:cs typeface="Lato"/>
              <a:sym typeface="Lato"/>
            </a:endParaRPr>
          </a:p>
        </p:txBody>
      </p:sp>
      <p:sp>
        <p:nvSpPr>
          <p:cNvPr id="14" name="Google Shape;102;p19">
            <a:extLst>
              <a:ext uri="{FF2B5EF4-FFF2-40B4-BE49-F238E27FC236}">
                <a16:creationId xmlns:a16="http://schemas.microsoft.com/office/drawing/2014/main" id="{2152AB6D-C6AB-5D9F-B49E-D1C5C4E9DB60}"/>
              </a:ext>
            </a:extLst>
          </p:cNvPr>
          <p:cNvSpPr/>
          <p:nvPr/>
        </p:nvSpPr>
        <p:spPr>
          <a:xfrm rot="5400000">
            <a:off x="858180" y="7031692"/>
            <a:ext cx="1833856" cy="3180152"/>
          </a:xfrm>
          <a:prstGeom prst="round2SameRect">
            <a:avLst>
              <a:gd name="adj1" fmla="val 48338"/>
              <a:gd name="adj2" fmla="val 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98;p19">
            <a:extLst>
              <a:ext uri="{FF2B5EF4-FFF2-40B4-BE49-F238E27FC236}">
                <a16:creationId xmlns:a16="http://schemas.microsoft.com/office/drawing/2014/main" id="{5F980D84-802C-DF01-7CF4-93406EC2EB1A}"/>
              </a:ext>
            </a:extLst>
          </p:cNvPr>
          <p:cNvSpPr txBox="1"/>
          <p:nvPr/>
        </p:nvSpPr>
        <p:spPr>
          <a:xfrm>
            <a:off x="400917" y="7976222"/>
            <a:ext cx="2663476" cy="1009211"/>
          </a:xfrm>
          <a:prstGeom prst="rect">
            <a:avLst/>
          </a:prstGeom>
          <a:noFill/>
          <a:ln>
            <a:noFill/>
          </a:ln>
        </p:spPr>
        <p:txBody>
          <a:bodyPr spcFirstLastPara="1" wrap="square" lIns="0" tIns="33000" rIns="0" bIns="0" anchor="t" anchorCtr="0">
            <a:noAutofit/>
          </a:bodyPr>
          <a:lstStyle/>
          <a:p>
            <a:r>
              <a:rPr lang="en-US" sz="1400" dirty="0">
                <a:solidFill>
                  <a:schemeClr val="accent3"/>
                </a:solidFill>
                <a:latin typeface="Lato"/>
                <a:ea typeface="Lato"/>
                <a:cs typeface="Lato"/>
                <a:sym typeface="Lato"/>
              </a:rPr>
              <a:t>Please feel free to reach out to </a:t>
            </a:r>
            <a:r>
              <a:rPr lang="en-US" sz="1400" dirty="0">
                <a:solidFill>
                  <a:schemeClr val="accent3"/>
                </a:solidFill>
                <a:highlight>
                  <a:srgbClr val="FFFF00"/>
                </a:highlight>
                <a:latin typeface="Lato"/>
                <a:ea typeface="Lato"/>
                <a:cs typeface="Lato"/>
                <a:sym typeface="Lato"/>
              </a:rPr>
              <a:t>[CONTACT NAME] </a:t>
            </a:r>
            <a:r>
              <a:rPr lang="en-US" sz="1400" dirty="0">
                <a:solidFill>
                  <a:schemeClr val="accent3"/>
                </a:solidFill>
                <a:latin typeface="Lato"/>
                <a:ea typeface="Lato"/>
                <a:cs typeface="Lato"/>
                <a:sym typeface="Lato"/>
              </a:rPr>
              <a:t>at </a:t>
            </a:r>
            <a:r>
              <a:rPr lang="en-US" sz="1400" dirty="0">
                <a:solidFill>
                  <a:schemeClr val="accent3"/>
                </a:solidFill>
                <a:highlight>
                  <a:srgbClr val="FFFF00"/>
                </a:highlight>
                <a:latin typeface="Lato"/>
                <a:ea typeface="Lato"/>
                <a:cs typeface="Lato"/>
                <a:sym typeface="Lato"/>
              </a:rPr>
              <a:t>[ORGANIZATION]</a:t>
            </a:r>
            <a:r>
              <a:rPr lang="en-US" sz="1400" dirty="0">
                <a:solidFill>
                  <a:schemeClr val="accent3"/>
                </a:solidFill>
                <a:latin typeface="Lato"/>
                <a:ea typeface="Lato"/>
                <a:cs typeface="Lato"/>
                <a:sym typeface="Lato"/>
              </a:rPr>
              <a:t> or Chris O'Reilly at EVERFI to learn more about the courses or to arrange a presentation.</a:t>
            </a:r>
            <a:endParaRPr sz="1400" dirty="0">
              <a:solidFill>
                <a:schemeClr val="accent3"/>
              </a:solidFill>
              <a:latin typeface="Lato"/>
              <a:ea typeface="Lato"/>
              <a:cs typeface="Lato"/>
              <a:sym typeface="Lato Black"/>
            </a:endParaRPr>
          </a:p>
          <a:p>
            <a:pPr marL="12700" marR="5080" lvl="0" indent="0" algn="l" rtl="0">
              <a:lnSpc>
                <a:spcPct val="122800"/>
              </a:lnSpc>
              <a:spcBef>
                <a:spcPts val="0"/>
              </a:spcBef>
              <a:spcAft>
                <a:spcPts val="0"/>
              </a:spcAft>
              <a:buClr>
                <a:schemeClr val="dk1"/>
              </a:buClr>
              <a:buFont typeface="Arial"/>
              <a:buNone/>
            </a:pPr>
            <a:r>
              <a:rPr lang="en-US" sz="950" dirty="0">
                <a:solidFill>
                  <a:srgbClr val="4F5859"/>
                </a:solidFill>
                <a:latin typeface="Lato"/>
                <a:ea typeface="Lato"/>
                <a:cs typeface="Lato"/>
                <a:sym typeface="Lato"/>
              </a:rPr>
              <a:t>,</a:t>
            </a:r>
            <a:endParaRPr sz="950" dirty="0">
              <a:solidFill>
                <a:srgbClr val="4F5859"/>
              </a:solidFill>
              <a:latin typeface="Lato"/>
              <a:ea typeface="Lato"/>
              <a:cs typeface="Lato"/>
              <a:sym typeface="Lato"/>
            </a:endParaRPr>
          </a:p>
        </p:txBody>
      </p:sp>
      <p:sp>
        <p:nvSpPr>
          <p:cNvPr id="23" name="Rectangle 22">
            <a:extLst>
              <a:ext uri="{FF2B5EF4-FFF2-40B4-BE49-F238E27FC236}">
                <a16:creationId xmlns:a16="http://schemas.microsoft.com/office/drawing/2014/main" id="{78C8B276-414E-ADDE-57D0-5BA493908F0D}"/>
              </a:ext>
            </a:extLst>
          </p:cNvPr>
          <p:cNvSpPr/>
          <p:nvPr/>
        </p:nvSpPr>
        <p:spPr>
          <a:xfrm>
            <a:off x="0" y="9826357"/>
            <a:ext cx="7852820" cy="21720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computer screen with a cartoon on it&#10;&#10;Description automatically generated">
            <a:extLst>
              <a:ext uri="{FF2B5EF4-FFF2-40B4-BE49-F238E27FC236}">
                <a16:creationId xmlns:a16="http://schemas.microsoft.com/office/drawing/2014/main" id="{BA85089C-DA35-B4DE-BFB5-66978D8FF69D}"/>
              </a:ext>
            </a:extLst>
          </p:cNvPr>
          <p:cNvPicPr>
            <a:picLocks noChangeAspect="1"/>
          </p:cNvPicPr>
          <p:nvPr/>
        </p:nvPicPr>
        <p:blipFill>
          <a:blip r:embed="rId9"/>
          <a:stretch>
            <a:fillRect/>
          </a:stretch>
        </p:blipFill>
        <p:spPr>
          <a:xfrm>
            <a:off x="4634469" y="1094030"/>
            <a:ext cx="4137322" cy="2952190"/>
          </a:xfrm>
          <a:prstGeom prst="rect">
            <a:avLst/>
          </a:prstGeom>
        </p:spPr>
      </p:pic>
      <p:pic>
        <p:nvPicPr>
          <p:cNvPr id="3" name="Picture 2" descr="A computer with a screen showing a game&#10;&#10;Description automatically generated">
            <a:extLst>
              <a:ext uri="{FF2B5EF4-FFF2-40B4-BE49-F238E27FC236}">
                <a16:creationId xmlns:a16="http://schemas.microsoft.com/office/drawing/2014/main" id="{C5D28527-F018-FB69-3194-9FD8C43E1D24}"/>
              </a:ext>
            </a:extLst>
          </p:cNvPr>
          <p:cNvPicPr>
            <a:picLocks noChangeAspect="1"/>
          </p:cNvPicPr>
          <p:nvPr/>
        </p:nvPicPr>
        <p:blipFill>
          <a:blip r:embed="rId10"/>
          <a:stretch>
            <a:fillRect/>
          </a:stretch>
        </p:blipFill>
        <p:spPr>
          <a:xfrm>
            <a:off x="4390821" y="2276398"/>
            <a:ext cx="2488959" cy="1863459"/>
          </a:xfrm>
          <a:prstGeom prst="rect">
            <a:avLst/>
          </a:prstGeom>
        </p:spPr>
      </p:pic>
      <p:pic>
        <p:nvPicPr>
          <p:cNvPr id="7" name="Picture 6" descr="A tablet with cartoon characters on it&#10;&#10;Description automatically generated">
            <a:extLst>
              <a:ext uri="{FF2B5EF4-FFF2-40B4-BE49-F238E27FC236}">
                <a16:creationId xmlns:a16="http://schemas.microsoft.com/office/drawing/2014/main" id="{4A089957-3866-15D6-A029-51FE43926876}"/>
              </a:ext>
            </a:extLst>
          </p:cNvPr>
          <p:cNvPicPr>
            <a:picLocks noChangeAspect="1"/>
          </p:cNvPicPr>
          <p:nvPr/>
        </p:nvPicPr>
        <p:blipFill>
          <a:blip r:embed="rId11"/>
          <a:stretch>
            <a:fillRect/>
          </a:stretch>
        </p:blipFill>
        <p:spPr>
          <a:xfrm rot="5400000">
            <a:off x="6447064" y="2830331"/>
            <a:ext cx="1618733" cy="1234090"/>
          </a:xfrm>
          <a:prstGeom prst="rect">
            <a:avLst/>
          </a:prstGeom>
        </p:spPr>
      </p:pic>
      <p:pic>
        <p:nvPicPr>
          <p:cNvPr id="19" name="Picture 18" descr="A cartoon of a group of people&#10;&#10;Description automatically generated">
            <a:extLst>
              <a:ext uri="{FF2B5EF4-FFF2-40B4-BE49-F238E27FC236}">
                <a16:creationId xmlns:a16="http://schemas.microsoft.com/office/drawing/2014/main" id="{067349EC-F354-50FD-AAEC-2363F2E3CCE2}"/>
              </a:ext>
            </a:extLst>
          </p:cNvPr>
          <p:cNvPicPr>
            <a:picLocks noChangeAspect="1"/>
          </p:cNvPicPr>
          <p:nvPr/>
        </p:nvPicPr>
        <p:blipFill>
          <a:blip r:embed="rId12"/>
          <a:srcRect l="-107" t="352" r="16954" b="255"/>
          <a:stretch/>
        </p:blipFill>
        <p:spPr>
          <a:xfrm>
            <a:off x="5299" y="-3202"/>
            <a:ext cx="2327045" cy="1838725"/>
          </a:xfrm>
          <a:prstGeom prst="rect">
            <a:avLst/>
          </a:prstGeom>
        </p:spPr>
      </p:pic>
      <p:grpSp>
        <p:nvGrpSpPr>
          <p:cNvPr id="33" name="Group 32">
            <a:extLst>
              <a:ext uri="{FF2B5EF4-FFF2-40B4-BE49-F238E27FC236}">
                <a16:creationId xmlns:a16="http://schemas.microsoft.com/office/drawing/2014/main" id="{155BB259-FD30-536A-BA34-87999A4DE62A}"/>
              </a:ext>
            </a:extLst>
          </p:cNvPr>
          <p:cNvGrpSpPr/>
          <p:nvPr/>
        </p:nvGrpSpPr>
        <p:grpSpPr>
          <a:xfrm>
            <a:off x="5067317" y="5498346"/>
            <a:ext cx="2378334" cy="2270256"/>
            <a:chOff x="4581229" y="4875181"/>
            <a:chExt cx="2801153" cy="1509917"/>
          </a:xfrm>
        </p:grpSpPr>
        <p:sp>
          <p:nvSpPr>
            <p:cNvPr id="30" name="Rectangle 29">
              <a:extLst>
                <a:ext uri="{FF2B5EF4-FFF2-40B4-BE49-F238E27FC236}">
                  <a16:creationId xmlns:a16="http://schemas.microsoft.com/office/drawing/2014/main" id="{DA266D58-F361-A496-9D26-F9886E459B10}"/>
                </a:ext>
              </a:extLst>
            </p:cNvPr>
            <p:cNvSpPr/>
            <p:nvPr/>
          </p:nvSpPr>
          <p:spPr>
            <a:xfrm>
              <a:off x="4581229" y="4875181"/>
              <a:ext cx="2801153" cy="1509917"/>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cxnSp>
          <p:nvCxnSpPr>
            <p:cNvPr id="31" name="Straight Connector 30">
              <a:extLst>
                <a:ext uri="{FF2B5EF4-FFF2-40B4-BE49-F238E27FC236}">
                  <a16:creationId xmlns:a16="http://schemas.microsoft.com/office/drawing/2014/main" id="{B47C1C28-EA83-B73E-FDCB-582AF99491D0}"/>
                </a:ext>
              </a:extLst>
            </p:cNvPr>
            <p:cNvCxnSpPr>
              <a:cxnSpLocks/>
            </p:cNvCxnSpPr>
            <p:nvPr/>
          </p:nvCxnSpPr>
          <p:spPr>
            <a:xfrm>
              <a:off x="4590138" y="4884353"/>
              <a:ext cx="2768496" cy="1467623"/>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AD16AE14-928B-98F5-E5BC-FC116706DD74}"/>
                </a:ext>
              </a:extLst>
            </p:cNvPr>
            <p:cNvCxnSpPr>
              <a:cxnSpLocks/>
            </p:cNvCxnSpPr>
            <p:nvPr/>
          </p:nvCxnSpPr>
          <p:spPr>
            <a:xfrm flipV="1">
              <a:off x="4585905" y="4889389"/>
              <a:ext cx="2772729" cy="1492559"/>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38" name="Group 37">
            <a:extLst>
              <a:ext uri="{FF2B5EF4-FFF2-40B4-BE49-F238E27FC236}">
                <a16:creationId xmlns:a16="http://schemas.microsoft.com/office/drawing/2014/main" id="{6AFB0149-EAB9-0496-6923-D4F3144934A2}"/>
              </a:ext>
            </a:extLst>
          </p:cNvPr>
          <p:cNvGrpSpPr/>
          <p:nvPr/>
        </p:nvGrpSpPr>
        <p:grpSpPr>
          <a:xfrm>
            <a:off x="5064892" y="4516129"/>
            <a:ext cx="2378334" cy="854473"/>
            <a:chOff x="4581229" y="4875181"/>
            <a:chExt cx="2801153" cy="1509917"/>
          </a:xfrm>
        </p:grpSpPr>
        <p:sp>
          <p:nvSpPr>
            <p:cNvPr id="35" name="Rectangle 34">
              <a:extLst>
                <a:ext uri="{FF2B5EF4-FFF2-40B4-BE49-F238E27FC236}">
                  <a16:creationId xmlns:a16="http://schemas.microsoft.com/office/drawing/2014/main" id="{4EF91546-B92D-53AC-9CA6-2597B9E4C763}"/>
                </a:ext>
              </a:extLst>
            </p:cNvPr>
            <p:cNvSpPr/>
            <p:nvPr/>
          </p:nvSpPr>
          <p:spPr>
            <a:xfrm>
              <a:off x="4581229" y="4875181"/>
              <a:ext cx="2801153" cy="1509917"/>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cxnSp>
          <p:nvCxnSpPr>
            <p:cNvPr id="36" name="Straight Connector 35">
              <a:extLst>
                <a:ext uri="{FF2B5EF4-FFF2-40B4-BE49-F238E27FC236}">
                  <a16:creationId xmlns:a16="http://schemas.microsoft.com/office/drawing/2014/main" id="{B7EB31C4-5FB3-A50F-FE07-C8A256756343}"/>
                </a:ext>
              </a:extLst>
            </p:cNvPr>
            <p:cNvCxnSpPr>
              <a:cxnSpLocks/>
            </p:cNvCxnSpPr>
            <p:nvPr/>
          </p:nvCxnSpPr>
          <p:spPr>
            <a:xfrm>
              <a:off x="4590138" y="4884353"/>
              <a:ext cx="2768496" cy="1467623"/>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B6DC5C30-F7F7-F70E-D468-C7B8FE592CA3}"/>
                </a:ext>
              </a:extLst>
            </p:cNvPr>
            <p:cNvCxnSpPr>
              <a:cxnSpLocks/>
            </p:cNvCxnSpPr>
            <p:nvPr/>
          </p:nvCxnSpPr>
          <p:spPr>
            <a:xfrm flipV="1">
              <a:off x="4585905" y="4889389"/>
              <a:ext cx="2772729" cy="1492559"/>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sp>
        <p:nvSpPr>
          <p:cNvPr id="40" name="TextBox 39">
            <a:extLst>
              <a:ext uri="{FF2B5EF4-FFF2-40B4-BE49-F238E27FC236}">
                <a16:creationId xmlns:a16="http://schemas.microsoft.com/office/drawing/2014/main" id="{3C146185-D2E6-56F1-2444-EEF25B4844F9}"/>
              </a:ext>
            </a:extLst>
          </p:cNvPr>
          <p:cNvSpPr txBox="1"/>
          <p:nvPr/>
        </p:nvSpPr>
        <p:spPr>
          <a:xfrm>
            <a:off x="5191174" y="4634539"/>
            <a:ext cx="2000250" cy="646331"/>
          </a:xfrm>
          <a:prstGeom prst="rect">
            <a:avLst/>
          </a:prstGeom>
          <a:solidFill>
            <a:srgbClr val="FFFF00"/>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solidFill>
                  <a:srgbClr val="003F54"/>
                </a:solidFill>
                <a:cs typeface="Calibri"/>
              </a:rPr>
              <a:t>[INSERT DIVISION LOGO]</a:t>
            </a:r>
          </a:p>
        </p:txBody>
      </p:sp>
      <p:sp>
        <p:nvSpPr>
          <p:cNvPr id="42" name="TextBox 41">
            <a:extLst>
              <a:ext uri="{FF2B5EF4-FFF2-40B4-BE49-F238E27FC236}">
                <a16:creationId xmlns:a16="http://schemas.microsoft.com/office/drawing/2014/main" id="{8BBADEB4-AD4D-7EDB-6B33-9EAF37EDDB8F}"/>
              </a:ext>
            </a:extLst>
          </p:cNvPr>
          <p:cNvSpPr txBox="1"/>
          <p:nvPr/>
        </p:nvSpPr>
        <p:spPr>
          <a:xfrm>
            <a:off x="5188690" y="6144953"/>
            <a:ext cx="2000250" cy="646331"/>
          </a:xfrm>
          <a:prstGeom prst="rect">
            <a:avLst/>
          </a:prstGeom>
          <a:solidFill>
            <a:srgbClr val="FFFF00"/>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solidFill>
                  <a:srgbClr val="003F54"/>
                </a:solidFill>
                <a:cs typeface="Calibri"/>
              </a:rPr>
              <a:t>[INSERT CUSTOM PHOTO]</a:t>
            </a:r>
          </a:p>
        </p:txBody>
      </p:sp>
    </p:spTree>
    <p:extLst>
      <p:ext uri="{BB962C8B-B14F-4D97-AF65-F5344CB8AC3E}">
        <p14:creationId xmlns:p14="http://schemas.microsoft.com/office/powerpoint/2010/main" val="3223650379"/>
      </p:ext>
    </p:extLst>
  </p:cSld>
  <p:clrMapOvr>
    <a:masterClrMapping/>
  </p:clrMapOvr>
</p:sld>
</file>

<file path=ppt/theme/theme1.xml><?xml version="1.0" encoding="utf-8"?>
<a:theme xmlns:a="http://schemas.openxmlformats.org/drawingml/2006/main" name="Office Theme">
  <a:themeElements>
    <a:clrScheme name="Everfi 1">
      <a:dk1>
        <a:srgbClr val="000000"/>
      </a:dk1>
      <a:lt1>
        <a:srgbClr val="FFFFFF"/>
      </a:lt1>
      <a:dk2>
        <a:srgbClr val="1F497D"/>
      </a:dk2>
      <a:lt2>
        <a:srgbClr val="D5F6FF"/>
      </a:lt2>
      <a:accent1>
        <a:srgbClr val="004156"/>
      </a:accent1>
      <a:accent2>
        <a:srgbClr val="0D7977"/>
      </a:accent2>
      <a:accent3>
        <a:srgbClr val="00B3F1"/>
      </a:accent3>
      <a:accent4>
        <a:srgbClr val="D5F6FF"/>
      </a:accent4>
      <a:accent5>
        <a:srgbClr val="01EAD5"/>
      </a:accent5>
      <a:accent6>
        <a:srgbClr val="F5F5F5"/>
      </a:accent6>
      <a:hlink>
        <a:srgbClr val="505758"/>
      </a:hlink>
      <a:folHlink>
        <a:srgbClr val="0F171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17BD2094AC3DC4EBF537086AC61392B" ma:contentTypeVersion="18" ma:contentTypeDescription="Create a new document." ma:contentTypeScope="" ma:versionID="79a64f6caeed7af0bf32b7006ddf1544">
  <xsd:schema xmlns:xsd="http://www.w3.org/2001/XMLSchema" xmlns:xs="http://www.w3.org/2001/XMLSchema" xmlns:p="http://schemas.microsoft.com/office/2006/metadata/properties" xmlns:ns1="http://schemas.microsoft.com/sharepoint/v3" xmlns:ns2="a5303601-4d75-4464-ae8c-ecfc11e215ef" xmlns:ns3="4b612b9c-cde3-45ee-bd24-61238f09cadf" targetNamespace="http://schemas.microsoft.com/office/2006/metadata/properties" ma:root="true" ma:fieldsID="627f508d454701157e5d20e019119597" ns1:_="" ns2:_="" ns3:_="">
    <xsd:import namespace="http://schemas.microsoft.com/sharepoint/v3"/>
    <xsd:import namespace="a5303601-4d75-4464-ae8c-ecfc11e215ef"/>
    <xsd:import namespace="4b612b9c-cde3-45ee-bd24-61238f09cadf"/>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LengthInSeconds" minOccurs="0"/>
                <xsd:element ref="ns2:MediaServiceLocation" minOccurs="0"/>
                <xsd:element ref="ns2:MediaServiceOCR" minOccurs="0"/>
                <xsd:element ref="ns3:SharedWithUsers" minOccurs="0"/>
                <xsd:element ref="ns3:SharedWithDetails" minOccurs="0"/>
                <xsd:element ref="ns1:_ip_UnifiedCompliancePolicyProperties" minOccurs="0"/>
                <xsd:element ref="ns1:_ip_UnifiedCompliancePolicyUIAction" minOccurs="0"/>
                <xsd:element ref="ns2:MediaServiceObjectDetectorVersions" minOccurs="0"/>
                <xsd:element ref="ns2:MediaServiceSearchProperties" minOccurs="0"/>
                <xsd:element ref="ns2:Clie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1" nillable="true" ma:displayName="Unified Compliance Policy Properties" ma:hidden="true" ma:internalName="_ip_UnifiedCompliancePolicyProperties">
      <xsd:simpleType>
        <xsd:restriction base="dms:Note"/>
      </xsd:simpleType>
    </xsd:element>
    <xsd:element name="_ip_UnifiedCompliancePolicyUIAction" ma:index="22"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5303601-4d75-4464-ae8c-ecfc11e215e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c61b4c75-b81e-43f4-b0d1-33d9836e2fb1" ma:termSetId="09814cd3-568e-fe90-9814-8d621ff8fb84" ma:anchorId="fba54fb3-c3e1-fe81-a776-ca4b69148c4d" ma:open="true" ma:isKeyword="false">
      <xsd:complexType>
        <xsd:sequence>
          <xsd:element ref="pc:Terms" minOccurs="0" maxOccurs="1"/>
        </xsd:sequence>
      </xsd:complex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Location" ma:index="17" nillable="true" ma:displayName="Location" ma:indexed="true"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Clients" ma:index="25" nillable="true" ma:displayName="Clients" ma:format="Dropdown" ma:internalName="Clients">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b612b9c-cde3-45ee-bd24-61238f09cadf"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51c16add-cd5c-41a6-9982-61d4fb98a3f2}" ma:internalName="TaxCatchAll" ma:showField="CatchAllData" ma:web="4b612b9c-cde3-45ee-bd24-61238f09cadf">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4b612b9c-cde3-45ee-bd24-61238f09cadf" xsi:nil="true"/>
    <lcf76f155ced4ddcb4097134ff3c332f xmlns="a5303601-4d75-4464-ae8c-ecfc11e215ef">
      <Terms xmlns="http://schemas.microsoft.com/office/infopath/2007/PartnerControls"/>
    </lcf76f155ced4ddcb4097134ff3c332f>
    <_ip_UnifiedCompliancePolicyUIAction xmlns="http://schemas.microsoft.com/sharepoint/v3" xsi:nil="true"/>
    <_ip_UnifiedCompliancePolicyProperties xmlns="http://schemas.microsoft.com/sharepoint/v3" xsi:nil="true"/>
    <Clients xmlns="a5303601-4d75-4464-ae8c-ecfc11e215ef" xsi:nil="true"/>
  </documentManagement>
</p:properties>
</file>

<file path=customXml/itemProps1.xml><?xml version="1.0" encoding="utf-8"?>
<ds:datastoreItem xmlns:ds="http://schemas.openxmlformats.org/officeDocument/2006/customXml" ds:itemID="{A7364450-2731-4E32-9B56-588E0C54E16E}">
  <ds:schemaRefs>
    <ds:schemaRef ds:uri="http://schemas.microsoft.com/sharepoint/v3/contenttype/forms"/>
  </ds:schemaRefs>
</ds:datastoreItem>
</file>

<file path=customXml/itemProps2.xml><?xml version="1.0" encoding="utf-8"?>
<ds:datastoreItem xmlns:ds="http://schemas.openxmlformats.org/officeDocument/2006/customXml" ds:itemID="{53DD0190-0D78-480D-A3FD-B7A25566DBA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a5303601-4d75-4464-ae8c-ecfc11e215ef"/>
    <ds:schemaRef ds:uri="4b612b9c-cde3-45ee-bd24-61238f09cad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5772834-6FC0-499E-B697-4D375757001F}">
  <ds:schemaRefs>
    <ds:schemaRef ds:uri="http://schemas.microsoft.com/sharepoint/v3"/>
    <ds:schemaRef ds:uri="http://schemas.microsoft.com/office/2006/documentManagement/types"/>
    <ds:schemaRef ds:uri="http://www.w3.org/XML/1998/namespace"/>
    <ds:schemaRef ds:uri="4b612b9c-cde3-45ee-bd24-61238f09cadf"/>
    <ds:schemaRef ds:uri="http://purl.org/dc/dcmitype/"/>
    <ds:schemaRef ds:uri="http://schemas.openxmlformats.org/package/2006/metadata/core-properties"/>
    <ds:schemaRef ds:uri="http://schemas.microsoft.com/office/2006/metadata/properties"/>
    <ds:schemaRef ds:uri="http://purl.org/dc/elements/1.1/"/>
    <ds:schemaRef ds:uri="http://purl.org/dc/terms/"/>
    <ds:schemaRef ds:uri="http://schemas.microsoft.com/office/infopath/2007/PartnerControls"/>
    <ds:schemaRef ds:uri="a5303601-4d75-4464-ae8c-ecfc11e215ef"/>
  </ds:schemaRefs>
</ds:datastoreItem>
</file>

<file path=docMetadata/LabelInfo.xml><?xml version="1.0" encoding="utf-8"?>
<clbl:labelList xmlns:clbl="http://schemas.microsoft.com/office/2020/mipLabelMetadata">
  <clbl:label id="{39b32134-930b-47a0-ae68-920ef1df7e99}" enabled="1" method="Privileged" siteId="{31fa3fc8-0d67-4b00-8f5a-3a9a69c281b8}" removed="0"/>
</clbl:labelList>
</file>

<file path=docProps/app.xml><?xml version="1.0" encoding="utf-8"?>
<Properties xmlns="http://schemas.openxmlformats.org/officeDocument/2006/extended-properties" xmlns:vt="http://schemas.openxmlformats.org/officeDocument/2006/docPropsVTypes">
  <Template/>
  <TotalTime>2257</TotalTime>
  <Words>714</Words>
  <Application>Microsoft Macintosh PowerPoint</Application>
  <PresentationFormat>Custom</PresentationFormat>
  <Paragraphs>68</Paragraphs>
  <Slides>3</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Calibri Light</vt:lpstr>
      <vt:lpstr>Arial</vt:lpstr>
      <vt:lpstr>Lato</vt:lpstr>
      <vt:lpstr>Calibri</vt:lpstr>
      <vt:lpstr>Office Theme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You’re Invited: College Bound Event for  NYC High School Educators + Students</dc:title>
  <cp:lastModifiedBy>Kira Jersild</cp:lastModifiedBy>
  <cp:revision>498</cp:revision>
  <dcterms:modified xsi:type="dcterms:W3CDTF">2025-04-02T13:48:48Z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0x010100B17BD2094AC3DC4EBF537086AC61392B</vt:lpwstr>
  </property>
  <property fmtid="{D5CDD505-2E9C-101B-9397-08002B2CF9AE}" pid="3" name="MSIP_Label_39b32134-930b-47a0-ae68-920ef1df7e99_Enabled">
    <vt:lpwstr>true</vt:lpwstr>
  </property>
  <property fmtid="{D5CDD505-2E9C-101B-9397-08002B2CF9AE}" pid="4" name="MSIP_Label_39b32134-930b-47a0-ae68-920ef1df7e99_SetDate">
    <vt:lpwstr>2023-05-22T18:03:46Z</vt:lpwstr>
  </property>
  <property fmtid="{D5CDD505-2E9C-101B-9397-08002B2CF9AE}" pid="5" name="MSIP_Label_39b32134-930b-47a0-ae68-920ef1df7e99_Method">
    <vt:lpwstr>Privileged</vt:lpwstr>
  </property>
  <property fmtid="{D5CDD505-2E9C-101B-9397-08002B2CF9AE}" pid="6" name="MSIP_Label_39b32134-930b-47a0-ae68-920ef1df7e99_Name">
    <vt:lpwstr>Public</vt:lpwstr>
  </property>
  <property fmtid="{D5CDD505-2E9C-101B-9397-08002B2CF9AE}" pid="7" name="MSIP_Label_39b32134-930b-47a0-ae68-920ef1df7e99_SiteId">
    <vt:lpwstr>31fa3fc8-0d67-4b00-8f5a-3a9a69c281b8</vt:lpwstr>
  </property>
  <property fmtid="{D5CDD505-2E9C-101B-9397-08002B2CF9AE}" pid="8" name="MSIP_Label_39b32134-930b-47a0-ae68-920ef1df7e99_ActionId">
    <vt:lpwstr>4d5e6b54-a328-4d9b-b6f8-d78e064d3a9b</vt:lpwstr>
  </property>
  <property fmtid="{D5CDD505-2E9C-101B-9397-08002B2CF9AE}" pid="9" name="MSIP_Label_39b32134-930b-47a0-ae68-920ef1df7e99_ContentBits">
    <vt:lpwstr>2</vt:lpwstr>
  </property>
  <property fmtid="{D5CDD505-2E9C-101B-9397-08002B2CF9AE}" pid="10" name="ClassificationContentMarkingFooterLocations">
    <vt:lpwstr>Office Theme:8</vt:lpwstr>
  </property>
  <property fmtid="{D5CDD505-2E9C-101B-9397-08002B2CF9AE}" pid="11" name="ClassificationContentMarkingFooterText">
    <vt:lpwstr>Sensitivity: Public</vt:lpwstr>
  </property>
  <property fmtid="{D5CDD505-2E9C-101B-9397-08002B2CF9AE}" pid="12" name="MediaServiceImageTags">
    <vt:lpwstr/>
  </property>
</Properties>
</file>