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5029200" cy="3886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94"/>
  </p:normalViewPr>
  <p:slideViewPr>
    <p:cSldViewPr snapToGrid="0" snapToObjects="1">
      <p:cViewPr>
        <p:scale>
          <a:sx n="78" d="100"/>
          <a:sy n="78" d="100"/>
        </p:scale>
        <p:origin x="4152" y="1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190" y="636006"/>
            <a:ext cx="4274820" cy="1352973"/>
          </a:xfrm>
        </p:spPr>
        <p:txBody>
          <a:bodyPr anchor="b"/>
          <a:lstStyle>
            <a:lvl1pPr algn="ctr"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2041155"/>
            <a:ext cx="3771900" cy="938265"/>
          </a:xfrm>
        </p:spPr>
        <p:txBody>
          <a:bodyPr/>
          <a:lstStyle>
            <a:lvl1pPr marL="0" indent="0" algn="ctr">
              <a:buNone/>
              <a:defRPr sz="1320"/>
            </a:lvl1pPr>
            <a:lvl2pPr marL="251460" indent="0" algn="ctr">
              <a:buNone/>
              <a:defRPr sz="1100"/>
            </a:lvl2pPr>
            <a:lvl3pPr marL="502920" indent="0" algn="ctr">
              <a:buNone/>
              <a:defRPr sz="990"/>
            </a:lvl3pPr>
            <a:lvl4pPr marL="754380" indent="0" algn="ctr">
              <a:buNone/>
              <a:defRPr sz="880"/>
            </a:lvl4pPr>
            <a:lvl5pPr marL="1005840" indent="0" algn="ctr">
              <a:buNone/>
              <a:defRPr sz="880"/>
            </a:lvl5pPr>
            <a:lvl6pPr marL="1257300" indent="0" algn="ctr">
              <a:buNone/>
              <a:defRPr sz="880"/>
            </a:lvl6pPr>
            <a:lvl7pPr marL="1508760" indent="0" algn="ctr">
              <a:buNone/>
              <a:defRPr sz="880"/>
            </a:lvl7pPr>
            <a:lvl8pPr marL="1760220" indent="0" algn="ctr">
              <a:buNone/>
              <a:defRPr sz="880"/>
            </a:lvl8pPr>
            <a:lvl9pPr marL="2011680" indent="0" algn="ctr">
              <a:buNone/>
              <a:defRPr sz="8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45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99022" y="206904"/>
            <a:ext cx="1084421" cy="3293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758" y="206904"/>
            <a:ext cx="3190399" cy="3293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38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05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138" y="968852"/>
            <a:ext cx="4337685" cy="1616551"/>
          </a:xfrm>
        </p:spPr>
        <p:txBody>
          <a:bodyPr anchor="b"/>
          <a:lstStyle>
            <a:lvl1pPr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138" y="2600697"/>
            <a:ext cx="4337685" cy="850106"/>
          </a:xfrm>
        </p:spPr>
        <p:txBody>
          <a:bodyPr/>
          <a:lstStyle>
            <a:lvl1pPr marL="0" indent="0">
              <a:buNone/>
              <a:defRPr sz="1320">
                <a:solidFill>
                  <a:schemeClr val="tx1"/>
                </a:solidFill>
              </a:defRPr>
            </a:lvl1pPr>
            <a:lvl2pPr marL="25146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02920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3pPr>
            <a:lvl4pPr marL="75438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4pPr>
            <a:lvl5pPr marL="100584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5pPr>
            <a:lvl6pPr marL="125730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6pPr>
            <a:lvl7pPr marL="150876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7pPr>
            <a:lvl8pPr marL="176022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8pPr>
            <a:lvl9pPr marL="2011680" indent="0">
              <a:buNone/>
              <a:defRPr sz="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61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5758" y="1034521"/>
            <a:ext cx="2137410" cy="24657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46033" y="1034521"/>
            <a:ext cx="2137410" cy="24657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19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13" y="206905"/>
            <a:ext cx="4337685" cy="7511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413" y="952659"/>
            <a:ext cx="2127587" cy="466883"/>
          </a:xfrm>
        </p:spPr>
        <p:txBody>
          <a:bodyPr anchor="b"/>
          <a:lstStyle>
            <a:lvl1pPr marL="0" indent="0">
              <a:buNone/>
              <a:defRPr sz="1320" b="1"/>
            </a:lvl1pPr>
            <a:lvl2pPr marL="251460" indent="0">
              <a:buNone/>
              <a:defRPr sz="1100" b="1"/>
            </a:lvl2pPr>
            <a:lvl3pPr marL="502920" indent="0">
              <a:buNone/>
              <a:defRPr sz="990" b="1"/>
            </a:lvl3pPr>
            <a:lvl4pPr marL="754380" indent="0">
              <a:buNone/>
              <a:defRPr sz="880" b="1"/>
            </a:lvl4pPr>
            <a:lvl5pPr marL="1005840" indent="0">
              <a:buNone/>
              <a:defRPr sz="880" b="1"/>
            </a:lvl5pPr>
            <a:lvl6pPr marL="1257300" indent="0">
              <a:buNone/>
              <a:defRPr sz="880" b="1"/>
            </a:lvl6pPr>
            <a:lvl7pPr marL="1508760" indent="0">
              <a:buNone/>
              <a:defRPr sz="880" b="1"/>
            </a:lvl7pPr>
            <a:lvl8pPr marL="1760220" indent="0">
              <a:buNone/>
              <a:defRPr sz="880" b="1"/>
            </a:lvl8pPr>
            <a:lvl9pPr marL="2011680" indent="0">
              <a:buNone/>
              <a:defRPr sz="8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413" y="1419543"/>
            <a:ext cx="2127587" cy="2087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46033" y="952659"/>
            <a:ext cx="2138065" cy="466883"/>
          </a:xfrm>
        </p:spPr>
        <p:txBody>
          <a:bodyPr anchor="b"/>
          <a:lstStyle>
            <a:lvl1pPr marL="0" indent="0">
              <a:buNone/>
              <a:defRPr sz="1320" b="1"/>
            </a:lvl1pPr>
            <a:lvl2pPr marL="251460" indent="0">
              <a:buNone/>
              <a:defRPr sz="1100" b="1"/>
            </a:lvl2pPr>
            <a:lvl3pPr marL="502920" indent="0">
              <a:buNone/>
              <a:defRPr sz="990" b="1"/>
            </a:lvl3pPr>
            <a:lvl4pPr marL="754380" indent="0">
              <a:buNone/>
              <a:defRPr sz="880" b="1"/>
            </a:lvl4pPr>
            <a:lvl5pPr marL="1005840" indent="0">
              <a:buNone/>
              <a:defRPr sz="880" b="1"/>
            </a:lvl5pPr>
            <a:lvl6pPr marL="1257300" indent="0">
              <a:buNone/>
              <a:defRPr sz="880" b="1"/>
            </a:lvl6pPr>
            <a:lvl7pPr marL="1508760" indent="0">
              <a:buNone/>
              <a:defRPr sz="880" b="1"/>
            </a:lvl7pPr>
            <a:lvl8pPr marL="1760220" indent="0">
              <a:buNone/>
              <a:defRPr sz="880" b="1"/>
            </a:lvl8pPr>
            <a:lvl9pPr marL="2011680" indent="0">
              <a:buNone/>
              <a:defRPr sz="8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46033" y="1419543"/>
            <a:ext cx="2138065" cy="2087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310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38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36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13" y="259080"/>
            <a:ext cx="1622048" cy="906780"/>
          </a:xfrm>
        </p:spPr>
        <p:txBody>
          <a:bodyPr anchor="b"/>
          <a:lstStyle>
            <a:lvl1pPr>
              <a:defRPr sz="1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8065" y="559542"/>
            <a:ext cx="2546033" cy="2761721"/>
          </a:xfrm>
        </p:spPr>
        <p:txBody>
          <a:bodyPr/>
          <a:lstStyle>
            <a:lvl1pPr>
              <a:defRPr sz="1760"/>
            </a:lvl1pPr>
            <a:lvl2pPr>
              <a:defRPr sz="1540"/>
            </a:lvl2pPr>
            <a:lvl3pPr>
              <a:defRPr sz="132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413" y="1165860"/>
            <a:ext cx="1622048" cy="2159900"/>
          </a:xfrm>
        </p:spPr>
        <p:txBody>
          <a:bodyPr/>
          <a:lstStyle>
            <a:lvl1pPr marL="0" indent="0">
              <a:buNone/>
              <a:defRPr sz="880"/>
            </a:lvl1pPr>
            <a:lvl2pPr marL="251460" indent="0">
              <a:buNone/>
              <a:defRPr sz="770"/>
            </a:lvl2pPr>
            <a:lvl3pPr marL="502920" indent="0">
              <a:buNone/>
              <a:defRPr sz="660"/>
            </a:lvl3pPr>
            <a:lvl4pPr marL="754380" indent="0">
              <a:buNone/>
              <a:defRPr sz="550"/>
            </a:lvl4pPr>
            <a:lvl5pPr marL="1005840" indent="0">
              <a:buNone/>
              <a:defRPr sz="550"/>
            </a:lvl5pPr>
            <a:lvl6pPr marL="1257300" indent="0">
              <a:buNone/>
              <a:defRPr sz="550"/>
            </a:lvl6pPr>
            <a:lvl7pPr marL="1508760" indent="0">
              <a:buNone/>
              <a:defRPr sz="550"/>
            </a:lvl7pPr>
            <a:lvl8pPr marL="1760220" indent="0">
              <a:buNone/>
              <a:defRPr sz="550"/>
            </a:lvl8pPr>
            <a:lvl9pPr marL="2011680" indent="0">
              <a:buNone/>
              <a:defRPr sz="5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23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413" y="259080"/>
            <a:ext cx="1622048" cy="906780"/>
          </a:xfrm>
        </p:spPr>
        <p:txBody>
          <a:bodyPr anchor="b"/>
          <a:lstStyle>
            <a:lvl1pPr>
              <a:defRPr sz="1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38065" y="559542"/>
            <a:ext cx="2546033" cy="2761721"/>
          </a:xfrm>
        </p:spPr>
        <p:txBody>
          <a:bodyPr anchor="t"/>
          <a:lstStyle>
            <a:lvl1pPr marL="0" indent="0">
              <a:buNone/>
              <a:defRPr sz="1760"/>
            </a:lvl1pPr>
            <a:lvl2pPr marL="251460" indent="0">
              <a:buNone/>
              <a:defRPr sz="1540"/>
            </a:lvl2pPr>
            <a:lvl3pPr marL="502920" indent="0">
              <a:buNone/>
              <a:defRPr sz="1320"/>
            </a:lvl3pPr>
            <a:lvl4pPr marL="754380" indent="0">
              <a:buNone/>
              <a:defRPr sz="1100"/>
            </a:lvl4pPr>
            <a:lvl5pPr marL="1005840" indent="0">
              <a:buNone/>
              <a:defRPr sz="1100"/>
            </a:lvl5pPr>
            <a:lvl6pPr marL="1257300" indent="0">
              <a:buNone/>
              <a:defRPr sz="1100"/>
            </a:lvl6pPr>
            <a:lvl7pPr marL="1508760" indent="0">
              <a:buNone/>
              <a:defRPr sz="1100"/>
            </a:lvl7pPr>
            <a:lvl8pPr marL="1760220" indent="0">
              <a:buNone/>
              <a:defRPr sz="1100"/>
            </a:lvl8pPr>
            <a:lvl9pPr marL="2011680" indent="0">
              <a:buNone/>
              <a:defRPr sz="11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6413" y="1165860"/>
            <a:ext cx="1622048" cy="2159900"/>
          </a:xfrm>
        </p:spPr>
        <p:txBody>
          <a:bodyPr/>
          <a:lstStyle>
            <a:lvl1pPr marL="0" indent="0">
              <a:buNone/>
              <a:defRPr sz="880"/>
            </a:lvl1pPr>
            <a:lvl2pPr marL="251460" indent="0">
              <a:buNone/>
              <a:defRPr sz="770"/>
            </a:lvl2pPr>
            <a:lvl3pPr marL="502920" indent="0">
              <a:buNone/>
              <a:defRPr sz="660"/>
            </a:lvl3pPr>
            <a:lvl4pPr marL="754380" indent="0">
              <a:buNone/>
              <a:defRPr sz="550"/>
            </a:lvl4pPr>
            <a:lvl5pPr marL="1005840" indent="0">
              <a:buNone/>
              <a:defRPr sz="550"/>
            </a:lvl5pPr>
            <a:lvl6pPr marL="1257300" indent="0">
              <a:buNone/>
              <a:defRPr sz="550"/>
            </a:lvl6pPr>
            <a:lvl7pPr marL="1508760" indent="0">
              <a:buNone/>
              <a:defRPr sz="550"/>
            </a:lvl7pPr>
            <a:lvl8pPr marL="1760220" indent="0">
              <a:buNone/>
              <a:defRPr sz="550"/>
            </a:lvl8pPr>
            <a:lvl9pPr marL="2011680" indent="0">
              <a:buNone/>
              <a:defRPr sz="5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6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758" y="206905"/>
            <a:ext cx="4337685" cy="751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758" y="1034521"/>
            <a:ext cx="4337685" cy="246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5758" y="3601933"/>
            <a:ext cx="1131570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49903-4106-FC44-A2B1-2F6745CA28B9}" type="datetimeFigureOut">
              <a:rPr lang="en-US" smtClean="0"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5923" y="3601933"/>
            <a:ext cx="1697355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1873" y="3601933"/>
            <a:ext cx="1131570" cy="206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6866A-7FDD-3844-A62B-E9FDF1CBF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2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02920" rtl="0" eaLnBrk="1" latinLnBrk="0" hangingPunct="1">
        <a:lnSpc>
          <a:spcPct val="90000"/>
        </a:lnSpc>
        <a:spcBef>
          <a:spcPct val="0"/>
        </a:spcBef>
        <a:buNone/>
        <a:defRPr sz="24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730" indent="-125730" algn="l" defTabSz="50292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540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01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13157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38303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6344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8859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1374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1pPr>
      <a:lvl2pPr marL="2514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2pPr>
      <a:lvl3pPr marL="5029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5087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7602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0116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294C2B7-E92D-514E-B9A2-BCB9B493AE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452"/>
          <a:stretch/>
        </p:blipFill>
        <p:spPr>
          <a:xfrm>
            <a:off x="1252671" y="-41627"/>
            <a:ext cx="3776529" cy="3966005"/>
          </a:xfrm>
          <a:prstGeom prst="rect">
            <a:avLst/>
          </a:prstGeom>
        </p:spPr>
      </p:pic>
      <p:sp>
        <p:nvSpPr>
          <p:cNvPr id="9" name="Manual Input 9">
            <a:extLst>
              <a:ext uri="{FF2B5EF4-FFF2-40B4-BE49-F238E27FC236}">
                <a16:creationId xmlns:a16="http://schemas.microsoft.com/office/drawing/2014/main" id="{C315BDE9-418F-DA4E-BE88-5E40B38573C8}"/>
              </a:ext>
            </a:extLst>
          </p:cNvPr>
          <p:cNvSpPr/>
          <p:nvPr/>
        </p:nvSpPr>
        <p:spPr>
          <a:xfrm rot="16200000" flipV="1">
            <a:off x="-298041" y="176901"/>
            <a:ext cx="3966005" cy="352895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3407 h 11407"/>
              <a:gd name="connsiteX1" fmla="*/ 10000 w 10000"/>
              <a:gd name="connsiteY1" fmla="*/ 0 h 11407"/>
              <a:gd name="connsiteX2" fmla="*/ 10000 w 10000"/>
              <a:gd name="connsiteY2" fmla="*/ 11407 h 11407"/>
              <a:gd name="connsiteX3" fmla="*/ 0 w 10000"/>
              <a:gd name="connsiteY3" fmla="*/ 11407 h 11407"/>
              <a:gd name="connsiteX4" fmla="*/ 0 w 10000"/>
              <a:gd name="connsiteY4" fmla="*/ 3407 h 11407"/>
              <a:gd name="connsiteX0" fmla="*/ 2941 w 10000"/>
              <a:gd name="connsiteY0" fmla="*/ 3169 h 11407"/>
              <a:gd name="connsiteX1" fmla="*/ 10000 w 10000"/>
              <a:gd name="connsiteY1" fmla="*/ 0 h 11407"/>
              <a:gd name="connsiteX2" fmla="*/ 10000 w 10000"/>
              <a:gd name="connsiteY2" fmla="*/ 11407 h 11407"/>
              <a:gd name="connsiteX3" fmla="*/ 0 w 10000"/>
              <a:gd name="connsiteY3" fmla="*/ 11407 h 11407"/>
              <a:gd name="connsiteX4" fmla="*/ 2941 w 10000"/>
              <a:gd name="connsiteY4" fmla="*/ 3169 h 11407"/>
              <a:gd name="connsiteX0" fmla="*/ 0 w 7059"/>
              <a:gd name="connsiteY0" fmla="*/ 3169 h 11407"/>
              <a:gd name="connsiteX1" fmla="*/ 7059 w 7059"/>
              <a:gd name="connsiteY1" fmla="*/ 0 h 11407"/>
              <a:gd name="connsiteX2" fmla="*/ 7059 w 7059"/>
              <a:gd name="connsiteY2" fmla="*/ 11407 h 11407"/>
              <a:gd name="connsiteX3" fmla="*/ 1405 w 7059"/>
              <a:gd name="connsiteY3" fmla="*/ 10476 h 11407"/>
              <a:gd name="connsiteX4" fmla="*/ 0 w 7059"/>
              <a:gd name="connsiteY4" fmla="*/ 3169 h 11407"/>
              <a:gd name="connsiteX0" fmla="*/ 304 w 10304"/>
              <a:gd name="connsiteY0" fmla="*/ 2778 h 10019"/>
              <a:gd name="connsiteX1" fmla="*/ 10304 w 10304"/>
              <a:gd name="connsiteY1" fmla="*/ 0 h 10019"/>
              <a:gd name="connsiteX2" fmla="*/ 10304 w 10304"/>
              <a:gd name="connsiteY2" fmla="*/ 10000 h 10019"/>
              <a:gd name="connsiteX3" fmla="*/ 0 w 10304"/>
              <a:gd name="connsiteY3" fmla="*/ 10019 h 10019"/>
              <a:gd name="connsiteX4" fmla="*/ 304 w 10304"/>
              <a:gd name="connsiteY4" fmla="*/ 2778 h 10019"/>
              <a:gd name="connsiteX0" fmla="*/ 32 w 10313"/>
              <a:gd name="connsiteY0" fmla="*/ 2702 h 10019"/>
              <a:gd name="connsiteX1" fmla="*/ 10313 w 10313"/>
              <a:gd name="connsiteY1" fmla="*/ 0 h 10019"/>
              <a:gd name="connsiteX2" fmla="*/ 10313 w 10313"/>
              <a:gd name="connsiteY2" fmla="*/ 10000 h 10019"/>
              <a:gd name="connsiteX3" fmla="*/ 9 w 10313"/>
              <a:gd name="connsiteY3" fmla="*/ 10019 h 10019"/>
              <a:gd name="connsiteX4" fmla="*/ 32 w 10313"/>
              <a:gd name="connsiteY4" fmla="*/ 2702 h 10019"/>
              <a:gd name="connsiteX0" fmla="*/ 23 w 10304"/>
              <a:gd name="connsiteY0" fmla="*/ 2702 h 10019"/>
              <a:gd name="connsiteX1" fmla="*/ 10304 w 10304"/>
              <a:gd name="connsiteY1" fmla="*/ 0 h 10019"/>
              <a:gd name="connsiteX2" fmla="*/ 10304 w 10304"/>
              <a:gd name="connsiteY2" fmla="*/ 10000 h 10019"/>
              <a:gd name="connsiteX3" fmla="*/ 0 w 10304"/>
              <a:gd name="connsiteY3" fmla="*/ 10019 h 10019"/>
              <a:gd name="connsiteX4" fmla="*/ 23 w 10304"/>
              <a:gd name="connsiteY4" fmla="*/ 2702 h 10019"/>
              <a:gd name="connsiteX0" fmla="*/ 23 w 10304"/>
              <a:gd name="connsiteY0" fmla="*/ 2702 h 10019"/>
              <a:gd name="connsiteX1" fmla="*/ 10304 w 10304"/>
              <a:gd name="connsiteY1" fmla="*/ 0 h 10019"/>
              <a:gd name="connsiteX2" fmla="*/ 10304 w 10304"/>
              <a:gd name="connsiteY2" fmla="*/ 10000 h 10019"/>
              <a:gd name="connsiteX3" fmla="*/ 0 w 10304"/>
              <a:gd name="connsiteY3" fmla="*/ 10019 h 10019"/>
              <a:gd name="connsiteX4" fmla="*/ 23 w 10304"/>
              <a:gd name="connsiteY4" fmla="*/ 2702 h 10019"/>
              <a:gd name="connsiteX0" fmla="*/ 23 w 10304"/>
              <a:gd name="connsiteY0" fmla="*/ 2702 h 10019"/>
              <a:gd name="connsiteX1" fmla="*/ 10304 w 10304"/>
              <a:gd name="connsiteY1" fmla="*/ 0 h 10019"/>
              <a:gd name="connsiteX2" fmla="*/ 10304 w 10304"/>
              <a:gd name="connsiteY2" fmla="*/ 10000 h 10019"/>
              <a:gd name="connsiteX3" fmla="*/ 0 w 10304"/>
              <a:gd name="connsiteY3" fmla="*/ 10019 h 10019"/>
              <a:gd name="connsiteX4" fmla="*/ 23 w 10304"/>
              <a:gd name="connsiteY4" fmla="*/ 2702 h 10019"/>
              <a:gd name="connsiteX0" fmla="*/ 23 w 10304"/>
              <a:gd name="connsiteY0" fmla="*/ 2702 h 10019"/>
              <a:gd name="connsiteX1" fmla="*/ 10304 w 10304"/>
              <a:gd name="connsiteY1" fmla="*/ 0 h 10019"/>
              <a:gd name="connsiteX2" fmla="*/ 10304 w 10304"/>
              <a:gd name="connsiteY2" fmla="*/ 10000 h 10019"/>
              <a:gd name="connsiteX3" fmla="*/ 0 w 10304"/>
              <a:gd name="connsiteY3" fmla="*/ 10019 h 10019"/>
              <a:gd name="connsiteX4" fmla="*/ 23 w 10304"/>
              <a:gd name="connsiteY4" fmla="*/ 2702 h 10019"/>
              <a:gd name="connsiteX0" fmla="*/ 23 w 10304"/>
              <a:gd name="connsiteY0" fmla="*/ 2702 h 10019"/>
              <a:gd name="connsiteX1" fmla="*/ 10304 w 10304"/>
              <a:gd name="connsiteY1" fmla="*/ 0 h 10019"/>
              <a:gd name="connsiteX2" fmla="*/ 10304 w 10304"/>
              <a:gd name="connsiteY2" fmla="*/ 10000 h 10019"/>
              <a:gd name="connsiteX3" fmla="*/ 0 w 10304"/>
              <a:gd name="connsiteY3" fmla="*/ 10019 h 10019"/>
              <a:gd name="connsiteX4" fmla="*/ 23 w 10304"/>
              <a:gd name="connsiteY4" fmla="*/ 2702 h 10019"/>
              <a:gd name="connsiteX0" fmla="*/ 23 w 10304"/>
              <a:gd name="connsiteY0" fmla="*/ 2702 h 10032"/>
              <a:gd name="connsiteX1" fmla="*/ 10304 w 10304"/>
              <a:gd name="connsiteY1" fmla="*/ 0 h 10032"/>
              <a:gd name="connsiteX2" fmla="*/ 10304 w 10304"/>
              <a:gd name="connsiteY2" fmla="*/ 10000 h 10032"/>
              <a:gd name="connsiteX3" fmla="*/ 0 w 10304"/>
              <a:gd name="connsiteY3" fmla="*/ 10019 h 10032"/>
              <a:gd name="connsiteX4" fmla="*/ 23 w 10304"/>
              <a:gd name="connsiteY4" fmla="*/ 2702 h 10032"/>
              <a:gd name="connsiteX0" fmla="*/ 12 w 10316"/>
              <a:gd name="connsiteY0" fmla="*/ 2721 h 10032"/>
              <a:gd name="connsiteX1" fmla="*/ 10316 w 10316"/>
              <a:gd name="connsiteY1" fmla="*/ 0 h 10032"/>
              <a:gd name="connsiteX2" fmla="*/ 10316 w 10316"/>
              <a:gd name="connsiteY2" fmla="*/ 10000 h 10032"/>
              <a:gd name="connsiteX3" fmla="*/ 12 w 10316"/>
              <a:gd name="connsiteY3" fmla="*/ 10019 h 10032"/>
              <a:gd name="connsiteX4" fmla="*/ 12 w 10316"/>
              <a:gd name="connsiteY4" fmla="*/ 2721 h 10032"/>
              <a:gd name="connsiteX0" fmla="*/ 12 w 10316"/>
              <a:gd name="connsiteY0" fmla="*/ 2721 h 10019"/>
              <a:gd name="connsiteX1" fmla="*/ 10316 w 10316"/>
              <a:gd name="connsiteY1" fmla="*/ 0 h 10019"/>
              <a:gd name="connsiteX2" fmla="*/ 10282 w 10316"/>
              <a:gd name="connsiteY2" fmla="*/ 9182 h 10019"/>
              <a:gd name="connsiteX3" fmla="*/ 12 w 10316"/>
              <a:gd name="connsiteY3" fmla="*/ 10019 h 10019"/>
              <a:gd name="connsiteX4" fmla="*/ 12 w 10316"/>
              <a:gd name="connsiteY4" fmla="*/ 2721 h 10019"/>
              <a:gd name="connsiteX0" fmla="*/ 12 w 10316"/>
              <a:gd name="connsiteY0" fmla="*/ 2721 h 10019"/>
              <a:gd name="connsiteX1" fmla="*/ 10316 w 10316"/>
              <a:gd name="connsiteY1" fmla="*/ 0 h 10019"/>
              <a:gd name="connsiteX2" fmla="*/ 10248 w 10316"/>
              <a:gd name="connsiteY2" fmla="*/ 9318 h 10019"/>
              <a:gd name="connsiteX3" fmla="*/ 12 w 10316"/>
              <a:gd name="connsiteY3" fmla="*/ 10019 h 10019"/>
              <a:gd name="connsiteX4" fmla="*/ 12 w 10316"/>
              <a:gd name="connsiteY4" fmla="*/ 2721 h 10019"/>
              <a:gd name="connsiteX0" fmla="*/ 12 w 10316"/>
              <a:gd name="connsiteY0" fmla="*/ 2721 h 9350"/>
              <a:gd name="connsiteX1" fmla="*/ 10316 w 10316"/>
              <a:gd name="connsiteY1" fmla="*/ 0 h 9350"/>
              <a:gd name="connsiteX2" fmla="*/ 10248 w 10316"/>
              <a:gd name="connsiteY2" fmla="*/ 9318 h 9350"/>
              <a:gd name="connsiteX3" fmla="*/ 12 w 10316"/>
              <a:gd name="connsiteY3" fmla="*/ 9337 h 9350"/>
              <a:gd name="connsiteX4" fmla="*/ 12 w 10316"/>
              <a:gd name="connsiteY4" fmla="*/ 2721 h 9350"/>
              <a:gd name="connsiteX0" fmla="*/ 33 w 10021"/>
              <a:gd name="connsiteY0" fmla="*/ 2910 h 9970"/>
              <a:gd name="connsiteX1" fmla="*/ 10021 w 10021"/>
              <a:gd name="connsiteY1" fmla="*/ 0 h 9970"/>
              <a:gd name="connsiteX2" fmla="*/ 9955 w 10021"/>
              <a:gd name="connsiteY2" fmla="*/ 9966 h 9970"/>
              <a:gd name="connsiteX3" fmla="*/ 0 w 10021"/>
              <a:gd name="connsiteY3" fmla="*/ 9344 h 9970"/>
              <a:gd name="connsiteX4" fmla="*/ 33 w 10021"/>
              <a:gd name="connsiteY4" fmla="*/ 2910 h 9970"/>
              <a:gd name="connsiteX0" fmla="*/ 33 w 10000"/>
              <a:gd name="connsiteY0" fmla="*/ 2919 h 10045"/>
              <a:gd name="connsiteX1" fmla="*/ 10000 w 10000"/>
              <a:gd name="connsiteY1" fmla="*/ 0 h 10045"/>
              <a:gd name="connsiteX2" fmla="*/ 9934 w 10000"/>
              <a:gd name="connsiteY2" fmla="*/ 9996 h 10045"/>
              <a:gd name="connsiteX3" fmla="*/ 0 w 10000"/>
              <a:gd name="connsiteY3" fmla="*/ 10045 h 10045"/>
              <a:gd name="connsiteX4" fmla="*/ 33 w 10000"/>
              <a:gd name="connsiteY4" fmla="*/ 2919 h 10045"/>
              <a:gd name="connsiteX0" fmla="*/ 33 w 10000"/>
              <a:gd name="connsiteY0" fmla="*/ 2919 h 10045"/>
              <a:gd name="connsiteX1" fmla="*/ 10000 w 10000"/>
              <a:gd name="connsiteY1" fmla="*/ 0 h 10045"/>
              <a:gd name="connsiteX2" fmla="*/ 9934 w 10000"/>
              <a:gd name="connsiteY2" fmla="*/ 9996 h 10045"/>
              <a:gd name="connsiteX3" fmla="*/ 0 w 10000"/>
              <a:gd name="connsiteY3" fmla="*/ 10045 h 10045"/>
              <a:gd name="connsiteX4" fmla="*/ 33 w 10000"/>
              <a:gd name="connsiteY4" fmla="*/ 2919 h 10045"/>
              <a:gd name="connsiteX0" fmla="*/ 33 w 10000"/>
              <a:gd name="connsiteY0" fmla="*/ 2919 h 10045"/>
              <a:gd name="connsiteX1" fmla="*/ 10000 w 10000"/>
              <a:gd name="connsiteY1" fmla="*/ 0 h 10045"/>
              <a:gd name="connsiteX2" fmla="*/ 9934 w 10000"/>
              <a:gd name="connsiteY2" fmla="*/ 9996 h 10045"/>
              <a:gd name="connsiteX3" fmla="*/ 0 w 10000"/>
              <a:gd name="connsiteY3" fmla="*/ 10045 h 10045"/>
              <a:gd name="connsiteX4" fmla="*/ 33 w 10000"/>
              <a:gd name="connsiteY4" fmla="*/ 2919 h 10045"/>
              <a:gd name="connsiteX0" fmla="*/ 33 w 9974"/>
              <a:gd name="connsiteY0" fmla="*/ 3671 h 10797"/>
              <a:gd name="connsiteX1" fmla="*/ 9974 w 9974"/>
              <a:gd name="connsiteY1" fmla="*/ 0 h 10797"/>
              <a:gd name="connsiteX2" fmla="*/ 9934 w 9974"/>
              <a:gd name="connsiteY2" fmla="*/ 10748 h 10797"/>
              <a:gd name="connsiteX3" fmla="*/ 0 w 9974"/>
              <a:gd name="connsiteY3" fmla="*/ 10797 h 10797"/>
              <a:gd name="connsiteX4" fmla="*/ 33 w 9974"/>
              <a:gd name="connsiteY4" fmla="*/ 3671 h 10797"/>
              <a:gd name="connsiteX0" fmla="*/ 0 w 13221"/>
              <a:gd name="connsiteY0" fmla="*/ 4276 h 10000"/>
              <a:gd name="connsiteX1" fmla="*/ 13221 w 13221"/>
              <a:gd name="connsiteY1" fmla="*/ 0 h 10000"/>
              <a:gd name="connsiteX2" fmla="*/ 13181 w 13221"/>
              <a:gd name="connsiteY2" fmla="*/ 9955 h 10000"/>
              <a:gd name="connsiteX3" fmla="*/ 3221 w 13221"/>
              <a:gd name="connsiteY3" fmla="*/ 10000 h 10000"/>
              <a:gd name="connsiteX4" fmla="*/ 0 w 13221"/>
              <a:gd name="connsiteY4" fmla="*/ 4276 h 10000"/>
              <a:gd name="connsiteX0" fmla="*/ 8 w 13229"/>
              <a:gd name="connsiteY0" fmla="*/ 4276 h 10000"/>
              <a:gd name="connsiteX1" fmla="*/ 13229 w 13229"/>
              <a:gd name="connsiteY1" fmla="*/ 0 h 10000"/>
              <a:gd name="connsiteX2" fmla="*/ 13189 w 13229"/>
              <a:gd name="connsiteY2" fmla="*/ 9955 h 10000"/>
              <a:gd name="connsiteX3" fmla="*/ 28 w 13229"/>
              <a:gd name="connsiteY3" fmla="*/ 10000 h 10000"/>
              <a:gd name="connsiteX4" fmla="*/ 8 w 13229"/>
              <a:gd name="connsiteY4" fmla="*/ 4276 h 10000"/>
              <a:gd name="connsiteX0" fmla="*/ 12 w 13233"/>
              <a:gd name="connsiteY0" fmla="*/ 4276 h 10000"/>
              <a:gd name="connsiteX1" fmla="*/ 13233 w 13233"/>
              <a:gd name="connsiteY1" fmla="*/ 0 h 10000"/>
              <a:gd name="connsiteX2" fmla="*/ 13193 w 13233"/>
              <a:gd name="connsiteY2" fmla="*/ 9955 h 10000"/>
              <a:gd name="connsiteX3" fmla="*/ 32 w 13233"/>
              <a:gd name="connsiteY3" fmla="*/ 10000 h 10000"/>
              <a:gd name="connsiteX4" fmla="*/ 12 w 13233"/>
              <a:gd name="connsiteY4" fmla="*/ 4276 h 10000"/>
              <a:gd name="connsiteX0" fmla="*/ 12 w 13233"/>
              <a:gd name="connsiteY0" fmla="*/ 4276 h 10026"/>
              <a:gd name="connsiteX1" fmla="*/ 13233 w 13233"/>
              <a:gd name="connsiteY1" fmla="*/ 0 h 10026"/>
              <a:gd name="connsiteX2" fmla="*/ 13193 w 13233"/>
              <a:gd name="connsiteY2" fmla="*/ 10000 h 10026"/>
              <a:gd name="connsiteX3" fmla="*/ 32 w 13233"/>
              <a:gd name="connsiteY3" fmla="*/ 10000 h 10026"/>
              <a:gd name="connsiteX4" fmla="*/ 12 w 13233"/>
              <a:gd name="connsiteY4" fmla="*/ 4276 h 10026"/>
              <a:gd name="connsiteX0" fmla="*/ 12 w 13233"/>
              <a:gd name="connsiteY0" fmla="*/ 4276 h 10000"/>
              <a:gd name="connsiteX1" fmla="*/ 13233 w 13233"/>
              <a:gd name="connsiteY1" fmla="*/ 0 h 10000"/>
              <a:gd name="connsiteX2" fmla="*/ 13193 w 13233"/>
              <a:gd name="connsiteY2" fmla="*/ 10000 h 10000"/>
              <a:gd name="connsiteX3" fmla="*/ 32 w 13233"/>
              <a:gd name="connsiteY3" fmla="*/ 10000 h 10000"/>
              <a:gd name="connsiteX4" fmla="*/ 12 w 13233"/>
              <a:gd name="connsiteY4" fmla="*/ 4276 h 10000"/>
              <a:gd name="connsiteX0" fmla="*/ 12 w 13233"/>
              <a:gd name="connsiteY0" fmla="*/ 4276 h 10000"/>
              <a:gd name="connsiteX1" fmla="*/ 13233 w 13233"/>
              <a:gd name="connsiteY1" fmla="*/ 0 h 10000"/>
              <a:gd name="connsiteX2" fmla="*/ 13193 w 13233"/>
              <a:gd name="connsiteY2" fmla="*/ 10000 h 10000"/>
              <a:gd name="connsiteX3" fmla="*/ 32 w 13233"/>
              <a:gd name="connsiteY3" fmla="*/ 10000 h 10000"/>
              <a:gd name="connsiteX4" fmla="*/ 12 w 13233"/>
              <a:gd name="connsiteY4" fmla="*/ 427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33" h="10000">
                <a:moveTo>
                  <a:pt x="12" y="4276"/>
                </a:moveTo>
                <a:lnTo>
                  <a:pt x="13233" y="0"/>
                </a:lnTo>
                <a:cubicBezTo>
                  <a:pt x="13233" y="3312"/>
                  <a:pt x="13219" y="-7"/>
                  <a:pt x="13193" y="10000"/>
                </a:cubicBezTo>
                <a:lnTo>
                  <a:pt x="32" y="10000"/>
                </a:lnTo>
                <a:cubicBezTo>
                  <a:pt x="12" y="4239"/>
                  <a:pt x="-18" y="6863"/>
                  <a:pt x="12" y="4276"/>
                </a:cubicBezTo>
                <a:close/>
              </a:path>
            </a:pathLst>
          </a:custGeom>
          <a:solidFill>
            <a:srgbClr val="00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55B1914-9C1E-7B48-9A7E-F23FD3C7BC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0000"/>
          </a:blip>
          <a:srcRect l="31566" t="65868" r="4663" b="-32604"/>
          <a:stretch/>
        </p:blipFill>
        <p:spPr>
          <a:xfrm rot="16200000" flipV="1">
            <a:off x="-1977067" y="-1589932"/>
            <a:ext cx="3680832" cy="6865966"/>
          </a:xfrm>
          <a:prstGeom prst="flowChartManualInpu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B82ECDB-F50C-6648-AC46-6D9F03B35B1F}"/>
              </a:ext>
            </a:extLst>
          </p:cNvPr>
          <p:cNvSpPr txBox="1"/>
          <p:nvPr/>
        </p:nvSpPr>
        <p:spPr>
          <a:xfrm>
            <a:off x="95756" y="202734"/>
            <a:ext cx="28541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Helvetica Light" panose="020B0403020202020204" pitchFamily="34" charset="0"/>
              </a:rPr>
              <a:t>Holiday Plans that Work for </a:t>
            </a:r>
            <a:r>
              <a:rPr lang="en-US" sz="2600" b="1" dirty="0">
                <a:solidFill>
                  <a:schemeClr val="bg1"/>
                </a:solidFill>
                <a:latin typeface="Helvetica" pitchFamily="2" charset="0"/>
              </a:rPr>
              <a:t>You and Your Budget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58EC0F-344D-FB4B-9986-80009D3E1638}"/>
              </a:ext>
            </a:extLst>
          </p:cNvPr>
          <p:cNvSpPr txBox="1"/>
          <p:nvPr/>
        </p:nvSpPr>
        <p:spPr>
          <a:xfrm>
            <a:off x="95756" y="3323937"/>
            <a:ext cx="1844362" cy="279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90CFB0"/>
                </a:solidFill>
                <a:latin typeface="Helvetica" pitchFamily="2" charset="0"/>
              </a:rPr>
              <a:t>Learn more at [URL]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84BCB0-4A18-4849-A82E-6C3C88CCC32D}"/>
              </a:ext>
            </a:extLst>
          </p:cNvPr>
          <p:cNvCxnSpPr>
            <a:cxnSpLocks/>
          </p:cNvCxnSpPr>
          <p:nvPr/>
        </p:nvCxnSpPr>
        <p:spPr>
          <a:xfrm>
            <a:off x="95756" y="3053575"/>
            <a:ext cx="51058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4082677-5A3D-6B4C-8685-DA0E546ACB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2981" y="3123586"/>
            <a:ext cx="1666118" cy="5338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BF77B2F-519F-FB47-AE82-CC7CCE3842A2}"/>
              </a:ext>
            </a:extLst>
          </p:cNvPr>
          <p:cNvSpPr txBox="1"/>
          <p:nvPr/>
        </p:nvSpPr>
        <p:spPr>
          <a:xfrm>
            <a:off x="87805" y="2312657"/>
            <a:ext cx="2114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elvetica" pitchFamily="2" charset="0"/>
              </a:rPr>
              <a:t>This year, try our financial education tips to build a holiday spending plan that works for you without breaking the budget.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80A801-A563-6549-94B2-3E51BFBB303C}"/>
              </a:ext>
            </a:extLst>
          </p:cNvPr>
          <p:cNvSpPr txBox="1"/>
          <p:nvPr/>
        </p:nvSpPr>
        <p:spPr>
          <a:xfrm>
            <a:off x="87805" y="1666326"/>
            <a:ext cx="2329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elvetica" pitchFamily="2" charset="0"/>
              </a:rPr>
              <a:t>The winter holiday season is among the most expensive times of the year. Between travel, gifts, and decorations, it can be hard to stay on top of it all. </a:t>
            </a:r>
          </a:p>
        </p:txBody>
      </p:sp>
    </p:spTree>
    <p:extLst>
      <p:ext uri="{BB962C8B-B14F-4D97-AF65-F5344CB8AC3E}">
        <p14:creationId xmlns:p14="http://schemas.microsoft.com/office/powerpoint/2010/main" val="1321976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72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Helvetica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MaSara Myers</dc:creator>
  <cp:lastModifiedBy>MaSara Myers</cp:lastModifiedBy>
  <cp:revision>1</cp:revision>
  <dcterms:created xsi:type="dcterms:W3CDTF">2019-10-17T16:52:45Z</dcterms:created>
  <dcterms:modified xsi:type="dcterms:W3CDTF">2019-10-17T17:01:58Z</dcterms:modified>
</cp:coreProperties>
</file>