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0" r:id="rId3"/>
  </p:sldMasterIdLst>
  <p:notesMasterIdLst>
    <p:notesMasterId r:id="rId4"/>
  </p:notesMasterIdLst>
  <p:sldIdLst>
    <p:sldId id="256" r:id="rId5"/>
  </p:sldIdLst>
  <p:sldSz cy="10287000" cx="18288000"/>
  <p:notesSz cx="6858000" cy="9144000"/>
  <p:embeddedFontLst>
    <p:embeddedFont>
      <p:font typeface="Lato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font" Target="fonts/Lato-regular.fntdata"/><Relationship Id="rId7" Type="http://schemas.openxmlformats.org/officeDocument/2006/relationships/font" Target="fonts/Lato-bold.fntdata"/><Relationship Id="rId8" Type="http://schemas.openxmlformats.org/officeDocument/2006/relationships/font" Target="fonts/La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type="ctrTitle"/>
          </p:nvPr>
        </p:nvSpPr>
        <p:spPr>
          <a:xfrm>
            <a:off x="2286000" y="1683545"/>
            <a:ext cx="137160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Calibri"/>
              <a:buNone/>
              <a:defRPr sz="9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286000" y="5403057"/>
            <a:ext cx="13716000" cy="24836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lvl="1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2pPr>
            <a:lvl3pPr lvl="2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3pPr>
            <a:lvl4pPr lvl="3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4pPr>
            <a:lvl5pPr lvl="4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14019650" y="8680951"/>
            <a:ext cx="41148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idx="10" type="dt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1" type="ftr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0" l="11005" r="10997" t="0"/>
          <a:stretch/>
        </p:blipFill>
        <p:spPr>
          <a:xfrm>
            <a:off x="6252882" y="0"/>
            <a:ext cx="12035117" cy="1028700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  <a:defRPr b="0" i="0" sz="6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95300" lvl="0" marL="457200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Char char="•"/>
              <a:defRPr b="0" i="0" sz="4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57200" lvl="1" marL="9144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19100" lvl="2" marL="13716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0050" lvl="3" marL="18288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0050" lvl="4" marL="22860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0050" lvl="5" marL="2743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0050" lvl="6" marL="32004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0050" lvl="7" marL="36576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0050" lvl="8" marL="41148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0" y="0"/>
            <a:ext cx="6252882" cy="10287000"/>
          </a:xfrm>
          <a:prstGeom prst="rect">
            <a:avLst/>
          </a:prstGeom>
          <a:solidFill>
            <a:srgbClr val="10AEA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"/>
          <p:cNvSpPr txBox="1"/>
          <p:nvPr>
            <p:ph type="ctrTitle"/>
          </p:nvPr>
        </p:nvSpPr>
        <p:spPr>
          <a:xfrm>
            <a:off x="625034" y="1539434"/>
            <a:ext cx="5046562" cy="31251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rPr b="1" lang="en-US" sz="5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YOUR PROGRAM NAME GOES HERE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" name="Google Shape;28;p4"/>
          <p:cNvSpPr txBox="1"/>
          <p:nvPr>
            <p:ph idx="1" type="subTitle"/>
          </p:nvPr>
        </p:nvSpPr>
        <p:spPr>
          <a:xfrm>
            <a:off x="625033" y="5879939"/>
            <a:ext cx="5196900" cy="42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At [INSTITUTION NAME], we’re bringing new in-depth financial education workshops to our community and we’d like to invite you to attend. </a:t>
            </a:r>
            <a:endParaRPr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Our new workshop series will start on [Date of First Workshop].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US" sz="3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Join us [Online/In Person]!</a:t>
            </a:r>
            <a:endParaRPr b="1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[Program URL]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" name="Google Shape;29;p4"/>
          <p:cNvSpPr txBox="1"/>
          <p:nvPr/>
        </p:nvSpPr>
        <p:spPr>
          <a:xfrm>
            <a:off x="625033" y="439837"/>
            <a:ext cx="2109329" cy="746506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</a:pPr>
            <a:r>
              <a:rPr b="1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YOUR LOGO HERE</a:t>
            </a:r>
            <a:br>
              <a:rPr b="1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(DELETE ME)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" name="Google Shape;30;p4"/>
          <p:cNvCxnSpPr/>
          <p:nvPr/>
        </p:nvCxnSpPr>
        <p:spPr>
          <a:xfrm>
            <a:off x="766482" y="5143500"/>
            <a:ext cx="4905114" cy="0"/>
          </a:xfrm>
          <a:prstGeom prst="straightConnector1">
            <a:avLst/>
          </a:prstGeom>
          <a:noFill/>
          <a:ln cap="flat" cmpd="sng" w="2857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