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9" r:id="rId3"/>
  </p:sldMasterIdLst>
  <p:notesMasterIdLst>
    <p:notesMasterId r:id="rId4"/>
  </p:notesMasterIdLst>
  <p:sldIdLst>
    <p:sldId id="256" r:id="rId5"/>
  </p:sldIdLst>
  <p:sldSz cy="10287000" cx="18288000"/>
  <p:notesSz cx="6858000" cy="9144000"/>
  <p:embeddedFontLst>
    <p:embeddedFont>
      <p:font typeface="Lato"/>
      <p:regular r:id="rId6"/>
      <p:bold r:id="rId7"/>
      <p:italic r:id="rId8"/>
      <p:boldItalic r:id="rId9"/>
    </p:embeddedFont>
    <p:embeddedFont>
      <p:font typeface="Lato Black"/>
      <p:bold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LatoBlack-boldItalic.fntdata"/><Relationship Id="rId10" Type="http://schemas.openxmlformats.org/officeDocument/2006/relationships/font" Target="fonts/LatoBlack-bold.fntdata"/><Relationship Id="rId9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font" Target="fonts/Lato-regular.fntdata"/><Relationship Id="rId7" Type="http://schemas.openxmlformats.org/officeDocument/2006/relationships/font" Target="fonts/Lato-bold.fntdata"/><Relationship Id="rId8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8968" r="16907" t="0"/>
          <a:stretch/>
        </p:blipFill>
        <p:spPr>
          <a:xfrm>
            <a:off x="6850504" y="0"/>
            <a:ext cx="11437493" cy="102870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E95824"/>
            </a:gs>
            <a:gs pos="100000">
              <a:srgbClr val="E95824"/>
            </a:gs>
          </a:gsLst>
          <a:lin ang="12600000" scaled="0"/>
        </a:gra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0" y="0"/>
            <a:ext cx="6850505" cy="10287000"/>
          </a:xfrm>
          <a:prstGeom prst="rect">
            <a:avLst/>
          </a:prstGeom>
          <a:solidFill>
            <a:srgbClr val="FDB7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3"/>
          <p:cNvSpPr txBox="1"/>
          <p:nvPr>
            <p:ph type="ctrTitle"/>
          </p:nvPr>
        </p:nvSpPr>
        <p:spPr>
          <a:xfrm>
            <a:off x="601883" y="1575122"/>
            <a:ext cx="5602200" cy="14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4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[</a:t>
            </a:r>
            <a:r>
              <a:rPr i="0" lang="en-US" sz="4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YOUR PROGRAM NAME GOES HERE]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601883" y="4367032"/>
            <a:ext cx="5718000" cy="52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lang="en-US" sz="2400">
                <a:latin typeface="Lato"/>
                <a:ea typeface="Lato"/>
                <a:cs typeface="Lato"/>
                <a:sym typeface="Lato"/>
              </a:rPr>
              <a:t>We want to support [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Institution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 Name] employees with life’s financial wellness obstacles.</a:t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t/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b="1" lang="en-US" sz="2400">
                <a:latin typeface="Lato"/>
                <a:ea typeface="Lato"/>
                <a:cs typeface="Lato"/>
                <a:sym typeface="Lato"/>
              </a:rPr>
              <a:t>[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Institution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 Name] is </a:t>
            </a:r>
            <a:r>
              <a:rPr b="1" i="0" lang="en-US" sz="2400" u="none" cap="none" strike="noStrike">
                <a:latin typeface="Lato"/>
                <a:ea typeface="Lato"/>
                <a:cs typeface="Lato"/>
                <a:sym typeface="Lato"/>
              </a:rPr>
              <a:t>proud to 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kick off our new financial education workshop series</a:t>
            </a:r>
            <a:r>
              <a:rPr b="1" i="0" lang="en-US" sz="2400" u="none" cap="none" strike="noStrike">
                <a:latin typeface="Lato"/>
                <a:ea typeface="Lato"/>
                <a:cs typeface="Lato"/>
                <a:sym typeface="Lato"/>
              </a:rPr>
              <a:t>, [PROGRAM NAME]</a:t>
            </a:r>
            <a:r>
              <a:rPr b="1" lang="en-US" sz="2400">
                <a:latin typeface="Lato"/>
                <a:ea typeface="Lato"/>
                <a:cs typeface="Lato"/>
                <a:sym typeface="Lato"/>
              </a:rPr>
              <a:t> with our first workshop entitled [Workshop Title] on [Date of first workshop].</a:t>
            </a:r>
            <a:endParaRPr b="1" i="0" sz="2400" u="none" cap="none" strike="noStrike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t/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3400">
                <a:latin typeface="Lato Black"/>
                <a:ea typeface="Lato Black"/>
                <a:cs typeface="Lato Black"/>
                <a:sym typeface="Lato Black"/>
              </a:rPr>
              <a:t>Sign up for this workshop today by </a:t>
            </a:r>
            <a:r>
              <a:rPr lang="en-US" sz="3400">
                <a:latin typeface="Lato Black"/>
                <a:ea typeface="Lato Black"/>
                <a:cs typeface="Lato Black"/>
                <a:sym typeface="Lato Black"/>
              </a:rPr>
              <a:t>registering at [Your Program URL]</a:t>
            </a:r>
            <a:endParaRPr sz="2400"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5" name="Google Shape;15;p3"/>
          <p:cNvSpPr txBox="1"/>
          <p:nvPr/>
        </p:nvSpPr>
        <p:spPr>
          <a:xfrm>
            <a:off x="601883" y="471668"/>
            <a:ext cx="1910810" cy="59030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YOUR LOGO HERE</a:t>
            </a:r>
            <a:br>
              <a:rPr b="1" i="0" lang="en-US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1" i="0" lang="en-US" sz="105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(DELETE ME)</a:t>
            </a:r>
            <a:endParaRPr b="1" i="0" sz="1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6" name="Google Shape;16;p3"/>
          <p:cNvCxnSpPr/>
          <p:nvPr/>
        </p:nvCxnSpPr>
        <p:spPr>
          <a:xfrm>
            <a:off x="601883" y="3689430"/>
            <a:ext cx="5602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