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Avenir" panose="02000503020000020003" pitchFamily="2" charset="0"/>
      <p:regular r:id="rId11"/>
      <p: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Lato" panose="020F0502020204030203" pitchFamily="34" charset="77"/>
      <p:regular r:id="rId17"/>
      <p:bold r:id="rId18"/>
      <p:italic r:id="rId19"/>
      <p:boldItalic r:id="rId20"/>
    </p:embeddedFont>
    <p:embeddedFont>
      <p:font typeface="Lato Black" panose="020F0502020204030203" pitchFamily="34" charset="77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e Hardy" initials="" lastIdx="1" clrIdx="0"/>
  <p:cmAuthor id="1" name="Ali Newman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31"/>
  </p:normalViewPr>
  <p:slideViewPr>
    <p:cSldViewPr snapToGrid="0">
      <p:cViewPr varScale="1">
        <p:scale>
          <a:sx n="129" d="100"/>
          <a:sy n="129" d="100"/>
        </p:scale>
        <p:origin x="1064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9e66b0c9d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g9e66b0c9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9e66b0c9d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9e66b0c9d1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e66b0c9d1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g9e66b0c9d1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9e66b0c9d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g9e66b0c9d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9e66b0c9d1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9e66b0c9d1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9e66b0c9d1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9e66b0c9d1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9e66b0c9d1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9e66b0c9d1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9e66b0c9d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9e66b0c9d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l="10772" t="41147" r="10019" b="40102"/>
          <a:stretch/>
        </p:blipFill>
        <p:spPr>
          <a:xfrm>
            <a:off x="4079500" y="4868195"/>
            <a:ext cx="976906" cy="17870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2075250" y="1959325"/>
            <a:ext cx="4985400" cy="9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404040"/>
                </a:solidFill>
                <a:latin typeface="Lato Black"/>
                <a:ea typeface="Lato Black"/>
                <a:cs typeface="Lato Black"/>
                <a:sym typeface="Lato Black"/>
              </a:rPr>
              <a:t>Price is Right</a:t>
            </a:r>
            <a:endParaRPr sz="1100">
              <a:solidFill>
                <a:srgbClr val="404040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824317" y="3973528"/>
            <a:ext cx="54873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TD Financial Scholars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LEAP Academy University Charter School</a:t>
            </a:r>
            <a:endParaRPr sz="1100"/>
          </a:p>
        </p:txBody>
      </p:sp>
      <p:sp>
        <p:nvSpPr>
          <p:cNvPr id="57" name="Google Shape;57;p13"/>
          <p:cNvSpPr txBox="1"/>
          <p:nvPr/>
        </p:nvSpPr>
        <p:spPr>
          <a:xfrm>
            <a:off x="1824293" y="4305099"/>
            <a:ext cx="54873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21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TCF Financial Scholars Program</a:t>
            </a:r>
            <a:endParaRPr b="1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/>
        </p:nvSpPr>
        <p:spPr>
          <a:xfrm>
            <a:off x="40528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Price is Right Worksheet</a:t>
            </a:r>
            <a:endParaRPr sz="3000" b="1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4184300" y="1474075"/>
            <a:ext cx="4031700" cy="23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Lato"/>
              <a:buChar char="●"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Work in small groups to match the price of the common household item with the correct price.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Lato"/>
              <a:buChar char="●"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There are nine prices for nine items so each price should only be used once.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4" name="Google Shape;64;p14"/>
          <p:cNvGrpSpPr/>
          <p:nvPr/>
        </p:nvGrpSpPr>
        <p:grpSpPr>
          <a:xfrm>
            <a:off x="353325" y="538163"/>
            <a:ext cx="3162300" cy="4067175"/>
            <a:chOff x="353325" y="538163"/>
            <a:chExt cx="3162300" cy="4067175"/>
          </a:xfrm>
        </p:grpSpPr>
        <p:pic>
          <p:nvPicPr>
            <p:cNvPr id="65" name="Google Shape;65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53325" y="538163"/>
              <a:ext cx="3162300" cy="406717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EFEFEF">
                  <a:alpha val="90000"/>
                </a:srgbClr>
              </a:outerShdw>
            </a:effectLst>
          </p:spPr>
        </p:pic>
        <p:sp>
          <p:nvSpPr>
            <p:cNvPr id="66" name="Google Shape;66;p14"/>
            <p:cNvSpPr/>
            <p:nvPr/>
          </p:nvSpPr>
          <p:spPr>
            <a:xfrm>
              <a:off x="1364025" y="676950"/>
              <a:ext cx="1101300" cy="26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/>
        </p:nvSpPr>
        <p:spPr>
          <a:xfrm>
            <a:off x="3555863" y="278577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24 oz  Cereal</a:t>
            </a:r>
            <a:endParaRPr sz="12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5865150" y="278577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136 Pack</a:t>
            </a:r>
            <a:r>
              <a:rPr lang="en" sz="1200">
                <a:solidFill>
                  <a:srgbClr val="434343"/>
                </a:solidFill>
              </a:rPr>
              <a:t> </a:t>
            </a: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of Diapers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1481975" y="3166475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3762800" y="3166475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6043625" y="3166475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1392743" y="2785777"/>
            <a:ext cx="1654800" cy="4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12-Piece Towel Set</a:t>
            </a:r>
            <a:endParaRPr sz="11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5988" y="1658225"/>
            <a:ext cx="1228300" cy="122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50875" y="1794975"/>
            <a:ext cx="1061825" cy="106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21376" y="1496100"/>
            <a:ext cx="1493100" cy="14931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 txBox="1"/>
          <p:nvPr/>
        </p:nvSpPr>
        <p:spPr>
          <a:xfrm>
            <a:off x="4714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How much do these items cost?</a:t>
            </a:r>
            <a:endParaRPr sz="3000" b="1" dirty="0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6684495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$40.99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1200113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5314848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3933897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$14.99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2575550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$289.99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5314848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$329.99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" name="Google Shape;87;p15"/>
          <p:cNvSpPr txBox="1"/>
          <p:nvPr/>
        </p:nvSpPr>
        <p:spPr>
          <a:xfrm>
            <a:off x="3933897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$299.99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Google Shape;88;p15"/>
          <p:cNvSpPr txBox="1"/>
          <p:nvPr/>
        </p:nvSpPr>
        <p:spPr>
          <a:xfrm>
            <a:off x="2575550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$5.99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1200113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$130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 txBox="1"/>
          <p:nvPr/>
        </p:nvSpPr>
        <p:spPr>
          <a:xfrm>
            <a:off x="3555863" y="278577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24 oz  Cereal</a:t>
            </a:r>
            <a:endParaRPr sz="12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5865150" y="278577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136 Pack</a:t>
            </a:r>
            <a:r>
              <a:rPr lang="en" sz="1200">
                <a:solidFill>
                  <a:srgbClr val="434343"/>
                </a:solidFill>
              </a:rPr>
              <a:t> </a:t>
            </a: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of Diapers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1481975" y="3166475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$40.99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3762800" y="3166475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" name="Google Shape;98;p16"/>
          <p:cNvSpPr txBox="1"/>
          <p:nvPr/>
        </p:nvSpPr>
        <p:spPr>
          <a:xfrm>
            <a:off x="6043625" y="3166475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1392743" y="2785777"/>
            <a:ext cx="1654800" cy="4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12-Piece Towel Set</a:t>
            </a:r>
            <a:endParaRPr sz="11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</a:endParaRPr>
          </a:p>
        </p:txBody>
      </p:sp>
      <p:pic>
        <p:nvPicPr>
          <p:cNvPr id="100" name="Google Shape;10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5988" y="1658225"/>
            <a:ext cx="1228300" cy="122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50875" y="1794975"/>
            <a:ext cx="1061825" cy="106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21376" y="1496100"/>
            <a:ext cx="1493100" cy="149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6"/>
          <p:cNvSpPr txBox="1"/>
          <p:nvPr/>
        </p:nvSpPr>
        <p:spPr>
          <a:xfrm>
            <a:off x="4714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Price is Right Answers</a:t>
            </a:r>
            <a:endParaRPr sz="3000" b="1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/>
        </p:nvSpPr>
        <p:spPr>
          <a:xfrm>
            <a:off x="1277238" y="2828088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18 Rolls of Toilet Paper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3548425" y="2854259"/>
            <a:ext cx="1886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14” Laptop</a:t>
            </a:r>
            <a:endParaRPr sz="12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0" name="Google Shape;110;p17"/>
          <p:cNvSpPr txBox="1"/>
          <p:nvPr/>
        </p:nvSpPr>
        <p:spPr>
          <a:xfrm>
            <a:off x="5661438" y="2828100"/>
            <a:ext cx="22053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Wooden Dining Table - Seats 6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11" name="Google Shape;111;p17"/>
          <p:cNvSpPr txBox="1"/>
          <p:nvPr/>
        </p:nvSpPr>
        <p:spPr>
          <a:xfrm>
            <a:off x="1470200" y="3258200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Google Shape;112;p17"/>
          <p:cNvSpPr txBox="1"/>
          <p:nvPr/>
        </p:nvSpPr>
        <p:spPr>
          <a:xfrm>
            <a:off x="3751025" y="3258200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6031850" y="3258200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8913" y="1404400"/>
            <a:ext cx="1936850" cy="148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68292" y="1454650"/>
            <a:ext cx="2038271" cy="138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4225" y="1588237"/>
            <a:ext cx="1372150" cy="1283433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7"/>
          <p:cNvSpPr txBox="1"/>
          <p:nvPr/>
        </p:nvSpPr>
        <p:spPr>
          <a:xfrm>
            <a:off x="4714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How much do these items cost?</a:t>
            </a:r>
            <a:endParaRPr sz="3000" b="1" dirty="0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" name="Google Shape;118;p17"/>
          <p:cNvSpPr txBox="1"/>
          <p:nvPr/>
        </p:nvSpPr>
        <p:spPr>
          <a:xfrm>
            <a:off x="6684495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$40.99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" name="Google Shape;119;p17"/>
          <p:cNvSpPr txBox="1"/>
          <p:nvPr/>
        </p:nvSpPr>
        <p:spPr>
          <a:xfrm>
            <a:off x="1200113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" name="Google Shape;120;p17"/>
          <p:cNvSpPr txBox="1"/>
          <p:nvPr/>
        </p:nvSpPr>
        <p:spPr>
          <a:xfrm>
            <a:off x="5314848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Google Shape;121;p17"/>
          <p:cNvSpPr txBox="1"/>
          <p:nvPr/>
        </p:nvSpPr>
        <p:spPr>
          <a:xfrm>
            <a:off x="3933897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$14.99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" name="Google Shape;122;p17"/>
          <p:cNvSpPr txBox="1"/>
          <p:nvPr/>
        </p:nvSpPr>
        <p:spPr>
          <a:xfrm>
            <a:off x="2575550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$289.99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5314848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$329.99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" name="Google Shape;124;p17"/>
          <p:cNvSpPr txBox="1"/>
          <p:nvPr/>
        </p:nvSpPr>
        <p:spPr>
          <a:xfrm>
            <a:off x="3933897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$299.99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" name="Google Shape;125;p17"/>
          <p:cNvSpPr txBox="1"/>
          <p:nvPr/>
        </p:nvSpPr>
        <p:spPr>
          <a:xfrm>
            <a:off x="2575550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$5.99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1200113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$130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/>
        </p:nvSpPr>
        <p:spPr>
          <a:xfrm>
            <a:off x="1277238" y="2828088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18 Rolls of Toilet Paper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32" name="Google Shape;132;p18"/>
          <p:cNvSpPr txBox="1"/>
          <p:nvPr/>
        </p:nvSpPr>
        <p:spPr>
          <a:xfrm>
            <a:off x="3548425" y="2854259"/>
            <a:ext cx="1886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14” Laptop</a:t>
            </a:r>
            <a:endParaRPr sz="12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3" name="Google Shape;133;p18"/>
          <p:cNvSpPr txBox="1"/>
          <p:nvPr/>
        </p:nvSpPr>
        <p:spPr>
          <a:xfrm>
            <a:off x="5661438" y="2828100"/>
            <a:ext cx="22053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Wooden Dining Table - Seats 6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34" name="Google Shape;134;p18"/>
          <p:cNvSpPr txBox="1"/>
          <p:nvPr/>
        </p:nvSpPr>
        <p:spPr>
          <a:xfrm>
            <a:off x="1470200" y="3258200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$14.99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" name="Google Shape;135;p18"/>
          <p:cNvSpPr txBox="1"/>
          <p:nvPr/>
        </p:nvSpPr>
        <p:spPr>
          <a:xfrm>
            <a:off x="3751025" y="3258200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$289.99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" name="Google Shape;136;p18"/>
          <p:cNvSpPr txBox="1"/>
          <p:nvPr/>
        </p:nvSpPr>
        <p:spPr>
          <a:xfrm>
            <a:off x="6031850" y="3258200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$329.99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7" name="Google Shape;13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8913" y="1404400"/>
            <a:ext cx="1936850" cy="1488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68292" y="1454650"/>
            <a:ext cx="2038271" cy="138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4225" y="1588237"/>
            <a:ext cx="1372150" cy="1283433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 txBox="1"/>
          <p:nvPr/>
        </p:nvSpPr>
        <p:spPr>
          <a:xfrm>
            <a:off x="4714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Price is Right Answers</a:t>
            </a:r>
            <a:endParaRPr sz="3000" b="1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7539" y="1689044"/>
            <a:ext cx="1563900" cy="118349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1335025" y="273562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Video Game Console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5922850" y="273562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Trendy Sneakers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48" name="Google Shape;148;p19"/>
          <p:cNvSpPr txBox="1"/>
          <p:nvPr/>
        </p:nvSpPr>
        <p:spPr>
          <a:xfrm>
            <a:off x="1527988" y="3165738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3854263" y="3165738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6135088" y="3165738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1" name="Google Shape;151;p19"/>
          <p:cNvSpPr txBox="1"/>
          <p:nvPr/>
        </p:nvSpPr>
        <p:spPr>
          <a:xfrm>
            <a:off x="3767327" y="2792289"/>
            <a:ext cx="1654800" cy="4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75 oz Dish Solution</a:t>
            </a:r>
            <a:endParaRPr sz="11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2" name="Google Shape;15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7013" y="1496875"/>
            <a:ext cx="12954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9"/>
          <p:cNvPicPr preferRelativeResize="0"/>
          <p:nvPr/>
        </p:nvPicPr>
        <p:blipFill rotWithShape="1">
          <a:blip r:embed="rId5">
            <a:alphaModFix/>
          </a:blip>
          <a:srcRect b="13554"/>
          <a:stretch/>
        </p:blipFill>
        <p:spPr>
          <a:xfrm>
            <a:off x="1651988" y="1758838"/>
            <a:ext cx="1228298" cy="1061827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 txBox="1"/>
          <p:nvPr/>
        </p:nvSpPr>
        <p:spPr>
          <a:xfrm>
            <a:off x="4714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How much do </a:t>
            </a:r>
            <a:r>
              <a:rPr lang="en" sz="3000" b="1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these items cost</a:t>
            </a:r>
            <a:r>
              <a:rPr lang="en" sz="3000" b="1" dirty="0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?</a:t>
            </a:r>
            <a:endParaRPr sz="3000" b="1" dirty="0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5" name="Google Shape;155;p19"/>
          <p:cNvSpPr txBox="1"/>
          <p:nvPr/>
        </p:nvSpPr>
        <p:spPr>
          <a:xfrm>
            <a:off x="6684495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$40.99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p19"/>
          <p:cNvSpPr txBox="1"/>
          <p:nvPr/>
        </p:nvSpPr>
        <p:spPr>
          <a:xfrm>
            <a:off x="1200113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Google Shape;157;p19"/>
          <p:cNvSpPr txBox="1"/>
          <p:nvPr/>
        </p:nvSpPr>
        <p:spPr>
          <a:xfrm>
            <a:off x="5314848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8" name="Google Shape;158;p19"/>
          <p:cNvSpPr txBox="1"/>
          <p:nvPr/>
        </p:nvSpPr>
        <p:spPr>
          <a:xfrm>
            <a:off x="3933897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$14.99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9" name="Google Shape;159;p19"/>
          <p:cNvSpPr txBox="1"/>
          <p:nvPr/>
        </p:nvSpPr>
        <p:spPr>
          <a:xfrm>
            <a:off x="2575550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$289.99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0" name="Google Shape;160;p19"/>
          <p:cNvSpPr txBox="1"/>
          <p:nvPr/>
        </p:nvSpPr>
        <p:spPr>
          <a:xfrm>
            <a:off x="5314848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$329.99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1" name="Google Shape;161;p19"/>
          <p:cNvSpPr txBox="1"/>
          <p:nvPr/>
        </p:nvSpPr>
        <p:spPr>
          <a:xfrm>
            <a:off x="3933897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$299.99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2" name="Google Shape;162;p19"/>
          <p:cNvSpPr txBox="1"/>
          <p:nvPr/>
        </p:nvSpPr>
        <p:spPr>
          <a:xfrm>
            <a:off x="2575550" y="4130039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$5.99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3" name="Google Shape;163;p19"/>
          <p:cNvSpPr txBox="1"/>
          <p:nvPr/>
        </p:nvSpPr>
        <p:spPr>
          <a:xfrm>
            <a:off x="1200113" y="4617604"/>
            <a:ext cx="1259400" cy="4104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$130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7539" y="1689044"/>
            <a:ext cx="1563900" cy="1183494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0"/>
          <p:cNvSpPr txBox="1"/>
          <p:nvPr/>
        </p:nvSpPr>
        <p:spPr>
          <a:xfrm>
            <a:off x="1335025" y="273562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Video Game Console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70" name="Google Shape;170;p20"/>
          <p:cNvSpPr txBox="1"/>
          <p:nvPr/>
        </p:nvSpPr>
        <p:spPr>
          <a:xfrm>
            <a:off x="5922850" y="2735625"/>
            <a:ext cx="1886100" cy="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" sz="12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Trendy Sneakers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171" name="Google Shape;171;p20"/>
          <p:cNvSpPr txBox="1"/>
          <p:nvPr/>
        </p:nvSpPr>
        <p:spPr>
          <a:xfrm>
            <a:off x="1527988" y="3165738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$299.99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Google Shape;172;p20"/>
          <p:cNvSpPr txBox="1"/>
          <p:nvPr/>
        </p:nvSpPr>
        <p:spPr>
          <a:xfrm>
            <a:off x="3854263" y="3165738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$5.99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3" name="Google Shape;173;p20"/>
          <p:cNvSpPr txBox="1"/>
          <p:nvPr/>
        </p:nvSpPr>
        <p:spPr>
          <a:xfrm>
            <a:off x="6135088" y="3165738"/>
            <a:ext cx="1476300" cy="480900"/>
          </a:xfrm>
          <a:prstGeom prst="rect">
            <a:avLst/>
          </a:prstGeom>
          <a:noFill/>
          <a:ln w="28575" cap="flat" cmpd="sng">
            <a:solidFill>
              <a:srgbClr val="43434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$130</a:t>
            </a:r>
            <a:endParaRPr sz="18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4" name="Google Shape;174;p20"/>
          <p:cNvSpPr txBox="1"/>
          <p:nvPr/>
        </p:nvSpPr>
        <p:spPr>
          <a:xfrm>
            <a:off x="3767327" y="2792289"/>
            <a:ext cx="1654800" cy="4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75 oz Dish Solution</a:t>
            </a:r>
            <a:endParaRPr sz="11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5" name="Google Shape;17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7013" y="1496875"/>
            <a:ext cx="12954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0"/>
          <p:cNvPicPr preferRelativeResize="0"/>
          <p:nvPr/>
        </p:nvPicPr>
        <p:blipFill rotWithShape="1">
          <a:blip r:embed="rId5">
            <a:alphaModFix/>
          </a:blip>
          <a:srcRect b="13554"/>
          <a:stretch/>
        </p:blipFill>
        <p:spPr>
          <a:xfrm>
            <a:off x="1651988" y="1758838"/>
            <a:ext cx="1228298" cy="106182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0"/>
          <p:cNvSpPr txBox="1"/>
          <p:nvPr/>
        </p:nvSpPr>
        <p:spPr>
          <a:xfrm>
            <a:off x="471450" y="538150"/>
            <a:ext cx="5487300" cy="5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04040"/>
                </a:solidFill>
                <a:latin typeface="Lato"/>
                <a:ea typeface="Lato"/>
                <a:cs typeface="Lato"/>
                <a:sym typeface="Lato"/>
              </a:rPr>
              <a:t>Price is Right Answers</a:t>
            </a:r>
            <a:endParaRPr sz="3000" b="1">
              <a:solidFill>
                <a:srgbClr val="40404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Macintosh PowerPoint</Application>
  <PresentationFormat>On-screen Show (16:9)</PresentationFormat>
  <Paragraphs>68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Avenir</vt:lpstr>
      <vt:lpstr>Lato</vt:lpstr>
      <vt:lpstr>Calibri</vt:lpstr>
      <vt:lpstr>Lato Black</vt:lpstr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Natalie Wallace</cp:lastModifiedBy>
  <cp:revision>1</cp:revision>
  <dcterms:modified xsi:type="dcterms:W3CDTF">2020-10-08T20:35:36Z</dcterms:modified>
</cp:coreProperties>
</file>